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2" r:id="rId4"/>
    <p:sldMasterId id="2147483752" r:id="rId5"/>
    <p:sldMasterId id="2147483764" r:id="rId6"/>
  </p:sldMasterIdLst>
  <p:notesMasterIdLst>
    <p:notesMasterId r:id="rId16"/>
  </p:notesMasterIdLst>
  <p:sldIdLst>
    <p:sldId id="468" r:id="rId7"/>
    <p:sldId id="467" r:id="rId8"/>
    <p:sldId id="518" r:id="rId9"/>
    <p:sldId id="516" r:id="rId10"/>
    <p:sldId id="453" r:id="rId11"/>
    <p:sldId id="517" r:id="rId12"/>
    <p:sldId id="519" r:id="rId13"/>
    <p:sldId id="482" r:id="rId14"/>
    <p:sldId id="476" r:id="rId15"/>
  </p:sldIdLst>
  <p:sldSz cx="12192000" cy="6858000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3AFF"/>
    <a:srgbClr val="CC0099"/>
    <a:srgbClr val="996633"/>
    <a:srgbClr val="CDD210"/>
    <a:srgbClr val="2051C1"/>
    <a:srgbClr val="FFFFFF"/>
    <a:srgbClr val="FFCCFF"/>
    <a:srgbClr val="CCECFF"/>
    <a:srgbClr val="33CCFF"/>
    <a:srgbClr val="DED9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Açık Stil 2 - Vurgu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Orta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Orta Stil 4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B344D84-9AFB-497E-A393-DC336BA19D2E}" styleName="Orta Stil 3 - Vurgu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Orta Stil 4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Orta Stil 4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8D230F3-CF80-4859-8CE7-A43EE81993B5}" styleName="Açık Stil 1 - Vurgu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4660"/>
  </p:normalViewPr>
  <p:slideViewPr>
    <p:cSldViewPr>
      <p:cViewPr varScale="1">
        <p:scale>
          <a:sx n="86" d="100"/>
          <a:sy n="86" d="100"/>
        </p:scale>
        <p:origin x="756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pitchFamily="-112" charset="-128"/>
              </a:defRPr>
            </a:lvl1pPr>
          </a:lstStyle>
          <a:p>
            <a:pPr>
              <a:defRPr/>
            </a:pPr>
            <a:fld id="{35F50122-CBE6-48AE-BD39-0328792C5E15}" type="datetimeFigureOut">
              <a:rPr lang="tr-TR"/>
              <a:pPr>
                <a:defRPr/>
              </a:pPr>
              <a:t>23.08.2019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 smtClean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pitchFamily="-112" charset="-128"/>
              </a:defRPr>
            </a:lvl1pPr>
          </a:lstStyle>
          <a:p>
            <a:pPr>
              <a:defRPr/>
            </a:pPr>
            <a:fld id="{B2F6E209-A08B-456C-AB30-2B7A9F3D907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17485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927CD11A-EED3-40CE-98A3-28FEE84867B3}" type="slidenum">
              <a:rPr lang="tr-TR" smtClean="0">
                <a:solidFill>
                  <a:prstClr val="black"/>
                </a:solidFill>
              </a:rPr>
              <a:pPr/>
              <a:t>1</a:t>
            </a:fld>
            <a:endParaRPr lang="tr-T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787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47875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73140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08324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905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71645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84606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99972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927CD11A-EED3-40CE-98A3-28FEE84867B3}" type="slidenum">
              <a:rPr lang="tr-TR" smtClean="0">
                <a:solidFill>
                  <a:prstClr val="black"/>
                </a:solidFill>
              </a:rPr>
              <a:pPr/>
              <a:t>9</a:t>
            </a:fld>
            <a:endParaRPr lang="tr-T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509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FF9A6-7488-4A8E-A521-58506EDE791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Gıda ve Kontrol Genel Müdürlüğü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D349C-58A5-4620-9FD3-3289C0BA9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63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AB5AB-02B7-4199-9158-C7E99ABC077A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Gıda ve Kontrol Genel Müdürlüğü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D09F7-8FE4-4898-B881-D433770C9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32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7CF20-15E0-42FA-852A-A2FD10F6F6EC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Gıda ve Kontrol Genel Müdürlüğü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AFD60-B4C4-4A44-8F26-7973256FF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35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rtlCol="0" anchor="b"/>
          <a:lstStyle>
            <a:lvl1pPr algn="ctr">
              <a:lnSpc>
                <a:spcPts val="5500"/>
              </a:lnSpc>
              <a:defRPr sz="60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tr-TR" smtClean="0"/>
              <a:t>Asıl alt başlık stilini düzenlemek için tıklayın</a:t>
            </a:r>
            <a:endParaRPr lang="tr-TR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47FB6BE-FB10-4FFA-8995-5236384CA19D}" type="datetime1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23.08.2019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r-TR" dirty="0" smtClean="0">
                <a:solidFill>
                  <a:srgbClr val="696464">
                    <a:lumMod val="20000"/>
                    <a:lumOff val="80000"/>
                  </a:srgbClr>
                </a:solidFill>
              </a:rPr>
              <a:t>Alt bilgi ekleme</a:t>
            </a:r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B29C50-D6F1-4DB6-9B68-F4CD3996E9CF}" type="slidenum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712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tr-TR" dirty="0" smtClean="0"/>
              <a:t>Asıl metin stillerini düzenlemek için tıklayın</a:t>
            </a:r>
          </a:p>
          <a:p>
            <a:pPr lvl="1" rtl="0"/>
            <a:r>
              <a:rPr lang="tr-TR" dirty="0" smtClean="0"/>
              <a:t>İkinci düzey</a:t>
            </a:r>
          </a:p>
          <a:p>
            <a:pPr lvl="2" rtl="0"/>
            <a:r>
              <a:rPr lang="tr-TR" dirty="0" smtClean="0"/>
              <a:t>Üçüncü düzey</a:t>
            </a:r>
          </a:p>
          <a:p>
            <a:pPr lvl="3" rtl="0"/>
            <a:r>
              <a:rPr lang="tr-TR" dirty="0" smtClean="0"/>
              <a:t>Dördüncü düzey</a:t>
            </a:r>
          </a:p>
          <a:p>
            <a:pPr lvl="4" rtl="0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4ED679B-E5BF-40CC-9E5E-872837BFA5C6}" type="datetime1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23.08.2019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r-TR" dirty="0" smtClean="0">
                <a:solidFill>
                  <a:srgbClr val="696464">
                    <a:lumMod val="20000"/>
                    <a:lumOff val="80000"/>
                  </a:srgbClr>
                </a:solidFill>
              </a:rPr>
              <a:t>Alt bilgi ekleme</a:t>
            </a:r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B29C50-D6F1-4DB6-9B68-F4CD3996E9CF}" type="slidenum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627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709738"/>
            <a:ext cx="10515600" cy="2862262"/>
          </a:xfrm>
        </p:spPr>
        <p:txBody>
          <a:bodyPr rtlCol="0" anchor="b"/>
          <a:lstStyle>
            <a:lvl1pPr>
              <a:lnSpc>
                <a:spcPct val="100000"/>
              </a:lnSpc>
              <a:defRPr sz="600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tr-TR" smtClean="0"/>
              <a:t>Asıl metin stillerini düzenle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912FC46-88C4-4E18-85A1-8CB861009782}" type="datetime1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23.08.2019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r-TR" dirty="0" smtClean="0">
                <a:solidFill>
                  <a:srgbClr val="696464">
                    <a:lumMod val="20000"/>
                    <a:lumOff val="80000"/>
                  </a:srgbClr>
                </a:solidFill>
              </a:rPr>
              <a:t>Alt bilgi ekleme</a:t>
            </a:r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B29C50-D6F1-4DB6-9B68-F4CD3996E9CF}" type="slidenum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358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 hasCustomPrompt="1"/>
          </p:nvPr>
        </p:nvSpPr>
        <p:spPr>
          <a:xfrm>
            <a:off x="457200" y="1825625"/>
            <a:ext cx="489204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baseline="0" noProof="0" dirty="0" smtClean="0">
                <a:solidFill>
                  <a:schemeClr val="bg1"/>
                </a:solidFill>
              </a:defRPr>
            </a:lvl1pPr>
            <a:lvl2pPr>
              <a:defRPr lang="en-US" baseline="0" noProof="0" dirty="0" smtClean="0">
                <a:solidFill>
                  <a:schemeClr val="bg1"/>
                </a:solidFill>
              </a:defRPr>
            </a:lvl2pPr>
            <a:lvl3pPr>
              <a:defRPr lang="en-US" baseline="0" noProof="0" dirty="0" smtClean="0">
                <a:solidFill>
                  <a:schemeClr val="bg1"/>
                </a:solidFill>
              </a:defRPr>
            </a:lvl3pPr>
            <a:lvl4pPr>
              <a:defRPr lang="en-US" baseline="0" noProof="0" dirty="0" smtClean="0">
                <a:solidFill>
                  <a:schemeClr val="bg1"/>
                </a:solidFill>
              </a:defRPr>
            </a:lvl4pPr>
            <a:lvl5pPr>
              <a:defRPr lang="en-US" baseline="0" noProof="0" dirty="0" smtClean="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</a:lstStyle>
          <a:p>
            <a:pPr lvl="0" rtl="0"/>
            <a:r>
              <a:rPr lang="tr-TR" dirty="0" smtClean="0"/>
              <a:t>Asıl metin stillerini düzenlemek için tıklayın</a:t>
            </a:r>
          </a:p>
          <a:p>
            <a:pPr lvl="1" rtl="0"/>
            <a:r>
              <a:rPr lang="tr-TR" dirty="0" smtClean="0"/>
              <a:t>İkinci düzey</a:t>
            </a:r>
          </a:p>
          <a:p>
            <a:pPr lvl="2" rtl="0"/>
            <a:r>
              <a:rPr lang="tr-TR" dirty="0" smtClean="0"/>
              <a:t>Üçüncü düzey</a:t>
            </a:r>
          </a:p>
          <a:p>
            <a:pPr lvl="3" rtl="0"/>
            <a:r>
              <a:rPr lang="tr-TR" dirty="0" smtClean="0"/>
              <a:t>Dördüncü düzey</a:t>
            </a:r>
          </a:p>
          <a:p>
            <a:pPr lvl="4" rtl="0"/>
            <a:r>
              <a:rPr lang="tr-TR" dirty="0" smtClean="0"/>
              <a:t>Beşinci düzey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srgbClr val="E9E5D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 hasCustomPrompt="1"/>
          </p:nvPr>
        </p:nvSpPr>
        <p:spPr>
          <a:xfrm>
            <a:off x="5650524" y="1825625"/>
            <a:ext cx="489204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noProof="0" dirty="0" smtClean="0"/>
            </a:lvl5pPr>
          </a:lstStyle>
          <a:p>
            <a:pPr lvl="0" rtl="0"/>
            <a:r>
              <a:rPr lang="tr-TR" dirty="0" smtClean="0"/>
              <a:t>Asıl metin stillerini düzenlemek için tıklayın</a:t>
            </a:r>
          </a:p>
          <a:p>
            <a:pPr lvl="1" rtl="0"/>
            <a:r>
              <a:rPr lang="tr-TR" dirty="0" smtClean="0"/>
              <a:t>İkinci düzey</a:t>
            </a:r>
          </a:p>
          <a:p>
            <a:pPr lvl="2" rtl="0"/>
            <a:r>
              <a:rPr lang="tr-TR" dirty="0" smtClean="0"/>
              <a:t>Üçüncü düzey</a:t>
            </a:r>
          </a:p>
          <a:p>
            <a:pPr lvl="3" rtl="0"/>
            <a:r>
              <a:rPr lang="tr-TR" dirty="0" smtClean="0"/>
              <a:t>Dördüncü düzey</a:t>
            </a:r>
          </a:p>
          <a:p>
            <a:pPr lvl="4" rtl="0"/>
            <a:r>
              <a:rPr lang="tr-TR" dirty="0" smtClean="0"/>
              <a:t>Beşinci düzey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srgbClr val="E9E5D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10CF0ED-A74A-4802-BAE9-463E8DF5F026}" type="datetime1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23.08.2019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r-TR" dirty="0" smtClean="0">
                <a:solidFill>
                  <a:srgbClr val="696464">
                    <a:lumMod val="20000"/>
                    <a:lumOff val="80000"/>
                  </a:srgbClr>
                </a:solidFill>
              </a:rPr>
              <a:t>Alt bilgi ekleme</a:t>
            </a:r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B29C50-D6F1-4DB6-9B68-F4CD3996E9CF}" type="slidenum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810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639150"/>
            <a:ext cx="10094976" cy="1152144"/>
          </a:xfrm>
        </p:spPr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892040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 hasCustomPrompt="1"/>
          </p:nvPr>
        </p:nvSpPr>
        <p:spPr>
          <a:xfrm>
            <a:off x="457200" y="2498723"/>
            <a:ext cx="4892040" cy="310197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noProof="0" dirty="0" smtClean="0"/>
            </a:lvl5pPr>
          </a:lstStyle>
          <a:p>
            <a:pPr lvl="0" rtl="0"/>
            <a:r>
              <a:rPr lang="tr-TR" dirty="0" smtClean="0"/>
              <a:t>Asıl metin stillerini düzenlemek için tıklayın</a:t>
            </a:r>
          </a:p>
          <a:p>
            <a:pPr lvl="1" rtl="0"/>
            <a:r>
              <a:rPr lang="tr-TR" dirty="0" smtClean="0"/>
              <a:t>İkinci düzey</a:t>
            </a:r>
          </a:p>
          <a:p>
            <a:pPr lvl="2" rtl="0"/>
            <a:r>
              <a:rPr lang="tr-TR" dirty="0" smtClean="0"/>
              <a:t>Üçüncü düzey</a:t>
            </a:r>
          </a:p>
          <a:p>
            <a:pPr lvl="3" rtl="0"/>
            <a:r>
              <a:rPr lang="tr-TR" dirty="0" smtClean="0"/>
              <a:t>Dördüncü düzey</a:t>
            </a:r>
          </a:p>
          <a:p>
            <a:pPr lvl="4" rtl="0"/>
            <a:r>
              <a:rPr lang="tr-TR" dirty="0" smtClean="0"/>
              <a:t>Beşinci düzey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srgbClr val="E9E5D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5656753" y="1828800"/>
            <a:ext cx="4892040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 hasCustomPrompt="1"/>
          </p:nvPr>
        </p:nvSpPr>
        <p:spPr>
          <a:xfrm>
            <a:off x="5656753" y="2498723"/>
            <a:ext cx="4892040" cy="310197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noProof="0" dirty="0" smtClean="0"/>
            </a:lvl5pPr>
          </a:lstStyle>
          <a:p>
            <a:pPr lvl="0" rtl="0"/>
            <a:r>
              <a:rPr lang="tr-TR" dirty="0" smtClean="0"/>
              <a:t>Asıl metin stillerini düzenlemek için tıklayın</a:t>
            </a:r>
          </a:p>
          <a:p>
            <a:pPr lvl="1" rtl="0"/>
            <a:r>
              <a:rPr lang="tr-TR" dirty="0" smtClean="0"/>
              <a:t>İkinci düzey</a:t>
            </a:r>
          </a:p>
          <a:p>
            <a:pPr lvl="2" rtl="0"/>
            <a:r>
              <a:rPr lang="tr-TR" dirty="0" smtClean="0"/>
              <a:t>Üçüncü düzey</a:t>
            </a:r>
          </a:p>
          <a:p>
            <a:pPr lvl="3" rtl="0"/>
            <a:r>
              <a:rPr lang="tr-TR" dirty="0" smtClean="0"/>
              <a:t>Dördüncü düzey</a:t>
            </a:r>
          </a:p>
          <a:p>
            <a:pPr lvl="4" rtl="0"/>
            <a:r>
              <a:rPr lang="tr-TR" dirty="0" smtClean="0"/>
              <a:t>Beşinci düzey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srgbClr val="E9E5D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E745CBF-03E6-4173-9AE7-6FE28ECE50A7}" type="datetime1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23.08.2019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r-TR" dirty="0" smtClean="0">
                <a:solidFill>
                  <a:srgbClr val="696464">
                    <a:lumMod val="20000"/>
                    <a:lumOff val="80000"/>
                  </a:srgbClr>
                </a:solidFill>
              </a:rPr>
              <a:t>Alt bilgi ekleme</a:t>
            </a:r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B29C50-D6F1-4DB6-9B68-F4CD3996E9CF}" type="slidenum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701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CB6C0B5-868D-46E8-905E-842D5F3A1AAF}" type="datetime1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23.08.2019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r-TR" dirty="0" smtClean="0">
                <a:solidFill>
                  <a:srgbClr val="696464">
                    <a:lumMod val="20000"/>
                    <a:lumOff val="80000"/>
                  </a:srgbClr>
                </a:solidFill>
              </a:rPr>
              <a:t>Alt bilgi ekleme</a:t>
            </a:r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B29C50-D6F1-4DB6-9B68-F4CD3996E9CF}" type="slidenum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184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85ED683-1281-42DB-8541-E7F1EF5D82A3}" type="datetime1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23.08.2019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r-TR" dirty="0" smtClean="0">
                <a:solidFill>
                  <a:srgbClr val="696464">
                    <a:lumMod val="20000"/>
                    <a:lumOff val="80000"/>
                  </a:srgbClr>
                </a:solidFill>
              </a:rPr>
              <a:t>Alt bilgi ekleme</a:t>
            </a:r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B29C50-D6F1-4DB6-9B68-F4CD3996E9CF}" type="slidenum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4169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609599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 hasCustomPrompt="1"/>
          </p:nvPr>
        </p:nvSpPr>
        <p:spPr>
          <a:xfrm>
            <a:off x="4800600" y="987425"/>
            <a:ext cx="5753100" cy="4613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noProof="0" dirty="0" smtClean="0"/>
            </a:lvl5pPr>
          </a:lstStyle>
          <a:p>
            <a:pPr lvl="0" rtl="0"/>
            <a:r>
              <a:rPr lang="tr-TR" dirty="0" smtClean="0"/>
              <a:t>Asıl metin stillerini düzenlemek için tıklayın</a:t>
            </a:r>
          </a:p>
          <a:p>
            <a:pPr lvl="1" rtl="0"/>
            <a:r>
              <a:rPr lang="tr-TR" dirty="0" smtClean="0"/>
              <a:t>İkinci düzey</a:t>
            </a:r>
          </a:p>
          <a:p>
            <a:pPr lvl="2" rtl="0"/>
            <a:r>
              <a:rPr lang="tr-TR" dirty="0" smtClean="0"/>
              <a:t>Üçüncü düzey</a:t>
            </a:r>
          </a:p>
          <a:p>
            <a:pPr lvl="3" rtl="0"/>
            <a:r>
              <a:rPr lang="tr-TR" dirty="0" smtClean="0"/>
              <a:t>Dördüncü düzey</a:t>
            </a:r>
          </a:p>
          <a:p>
            <a:pPr lvl="4" rtl="0"/>
            <a:r>
              <a:rPr lang="tr-TR" dirty="0" smtClean="0"/>
              <a:t>Beşinci düzey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srgbClr val="E9E5D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2254249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r-TR" smtClean="0"/>
              <a:t>Asıl metin stillerini düzenle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CAD111B-BC75-4AA2-ADD0-C2BA57EAF69E}" type="datetime1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23.08.2019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r-TR" dirty="0" smtClean="0">
                <a:solidFill>
                  <a:srgbClr val="696464">
                    <a:lumMod val="20000"/>
                    <a:lumOff val="80000"/>
                  </a:srgbClr>
                </a:solidFill>
              </a:rPr>
              <a:t>Alt bilgi ekleme</a:t>
            </a:r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B29C50-D6F1-4DB6-9B68-F4CD3996E9CF}" type="slidenum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682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F6FC8-A9E0-4951-BEA0-1101708DAF4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Gıda ve Kontrol Genel Müdürlüğü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CECCB-4762-47FD-85D1-9E2B62A7A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444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609599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Resim Yer Tutucusu 2" descr="Resim eklemek için boş yer tutucu. Yer tutucuya tıklayın ve eklemek istediğiniz resmi seçin"/>
          <p:cNvSpPr>
            <a:spLocks noGrp="1"/>
          </p:cNvSpPr>
          <p:nvPr>
            <p:ph type="pic" idx="1"/>
          </p:nvPr>
        </p:nvSpPr>
        <p:spPr>
          <a:xfrm>
            <a:off x="4800600" y="987425"/>
            <a:ext cx="5753100" cy="461327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r-TR" smtClean="0"/>
              <a:t>Resim eklemek için simgeyi tıklatın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2254249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r-TR" smtClean="0"/>
              <a:t>Asıl metin stillerini düzenle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85FFF91-C8FD-40E2-B7F2-6C3C01AD210A}" type="datetime1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23.08.2019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r-TR" dirty="0" smtClean="0">
                <a:solidFill>
                  <a:srgbClr val="696464">
                    <a:lumMod val="20000"/>
                    <a:lumOff val="80000"/>
                  </a:srgbClr>
                </a:solidFill>
              </a:rPr>
              <a:t>Alt bilgi ekleme</a:t>
            </a:r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B29C50-D6F1-4DB6-9B68-F4CD3996E9CF}" type="slidenum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177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tr-TR" dirty="0" smtClean="0"/>
              <a:t>Asıl metin stillerini düzenlemek için tıklayın</a:t>
            </a:r>
          </a:p>
          <a:p>
            <a:pPr lvl="1" rtl="0"/>
            <a:r>
              <a:rPr lang="tr-TR" dirty="0" smtClean="0"/>
              <a:t>İkinci düzey</a:t>
            </a:r>
          </a:p>
          <a:p>
            <a:pPr lvl="2" rtl="0"/>
            <a:r>
              <a:rPr lang="tr-TR" dirty="0" smtClean="0"/>
              <a:t>Üçüncü düzey</a:t>
            </a:r>
          </a:p>
          <a:p>
            <a:pPr lvl="3" rtl="0"/>
            <a:r>
              <a:rPr lang="tr-TR" dirty="0" smtClean="0"/>
              <a:t>Dördüncü düzey</a:t>
            </a:r>
          </a:p>
          <a:p>
            <a:pPr lvl="4" rtl="0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0461B25-44AC-4A03-99B8-7C025B53E9AB}" type="datetime1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23.08.2019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r-TR" dirty="0" smtClean="0">
                <a:solidFill>
                  <a:srgbClr val="696464">
                    <a:lumMod val="20000"/>
                    <a:lumOff val="80000"/>
                  </a:srgbClr>
                </a:solidFill>
              </a:rPr>
              <a:t>Alt bilgi ekleme</a:t>
            </a:r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B29C50-D6F1-4DB6-9B68-F4CD3996E9CF}" type="slidenum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9581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691661"/>
            <a:ext cx="2628900" cy="4909039"/>
          </a:xfrm>
        </p:spPr>
        <p:txBody>
          <a:bodyPr vert="eaVert" rtlCol="0"/>
          <a:lstStyle/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691661"/>
            <a:ext cx="7734300" cy="4909039"/>
          </a:xfrm>
        </p:spPr>
        <p:txBody>
          <a:bodyPr vert="eaVert" rtlCol="0"/>
          <a:lstStyle/>
          <a:p>
            <a:pPr lvl="0" rtl="0"/>
            <a:r>
              <a:rPr lang="tr-TR" smtClean="0"/>
              <a:t>Asıl metin stillerini düzenle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39648DA-CB27-4BE7-B1FC-518585289568}" type="datetime1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23.08.2019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r-TR" dirty="0" smtClean="0">
                <a:solidFill>
                  <a:srgbClr val="696464">
                    <a:lumMod val="20000"/>
                    <a:lumOff val="80000"/>
                  </a:srgbClr>
                </a:solidFill>
              </a:rPr>
              <a:t>Alt bilgi ekleme</a:t>
            </a:r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B29C50-D6F1-4DB6-9B68-F4CD3996E9CF}" type="slidenum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1939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rtlCol="0" anchor="b"/>
          <a:lstStyle>
            <a:lvl1pPr algn="ctr">
              <a:lnSpc>
                <a:spcPts val="5500"/>
              </a:lnSpc>
              <a:defRPr sz="60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tr-TR" smtClean="0"/>
              <a:t>Asıl alt başlık stilini düzenlemek için tıklayın</a:t>
            </a:r>
            <a:endParaRPr lang="tr-TR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47FB6BE-FB10-4FFA-8995-5236384CA19D}" type="datetime1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23.08.2019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r-TR" dirty="0" smtClean="0">
                <a:solidFill>
                  <a:srgbClr val="696464">
                    <a:lumMod val="20000"/>
                    <a:lumOff val="80000"/>
                  </a:srgbClr>
                </a:solidFill>
              </a:rPr>
              <a:t>Alt bilgi ekleme</a:t>
            </a:r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B29C50-D6F1-4DB6-9B68-F4CD3996E9CF}" type="slidenum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7735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tr-TR" dirty="0" smtClean="0"/>
              <a:t>Asıl metin stillerini düzenlemek için tıklayın</a:t>
            </a:r>
          </a:p>
          <a:p>
            <a:pPr lvl="1" rtl="0"/>
            <a:r>
              <a:rPr lang="tr-TR" dirty="0" smtClean="0"/>
              <a:t>İkinci düzey</a:t>
            </a:r>
          </a:p>
          <a:p>
            <a:pPr lvl="2" rtl="0"/>
            <a:r>
              <a:rPr lang="tr-TR" dirty="0" smtClean="0"/>
              <a:t>Üçüncü düzey</a:t>
            </a:r>
          </a:p>
          <a:p>
            <a:pPr lvl="3" rtl="0"/>
            <a:r>
              <a:rPr lang="tr-TR" dirty="0" smtClean="0"/>
              <a:t>Dördüncü düzey</a:t>
            </a:r>
          </a:p>
          <a:p>
            <a:pPr lvl="4" rtl="0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4ED679B-E5BF-40CC-9E5E-872837BFA5C6}" type="datetime1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23.08.2019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r-TR" dirty="0" smtClean="0">
                <a:solidFill>
                  <a:srgbClr val="696464">
                    <a:lumMod val="20000"/>
                    <a:lumOff val="80000"/>
                  </a:srgbClr>
                </a:solidFill>
              </a:rPr>
              <a:t>Alt bilgi ekleme</a:t>
            </a:r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B29C50-D6F1-4DB6-9B68-F4CD3996E9CF}" type="slidenum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5795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709738"/>
            <a:ext cx="10515600" cy="2862262"/>
          </a:xfrm>
        </p:spPr>
        <p:txBody>
          <a:bodyPr rtlCol="0" anchor="b"/>
          <a:lstStyle>
            <a:lvl1pPr>
              <a:lnSpc>
                <a:spcPct val="100000"/>
              </a:lnSpc>
              <a:defRPr sz="600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tr-TR" smtClean="0"/>
              <a:t>Asıl metin stillerini düzenle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912FC46-88C4-4E18-85A1-8CB861009782}" type="datetime1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23.08.2019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r-TR" dirty="0" smtClean="0">
                <a:solidFill>
                  <a:srgbClr val="696464">
                    <a:lumMod val="20000"/>
                    <a:lumOff val="80000"/>
                  </a:srgbClr>
                </a:solidFill>
              </a:rPr>
              <a:t>Alt bilgi ekleme</a:t>
            </a:r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B29C50-D6F1-4DB6-9B68-F4CD3996E9CF}" type="slidenum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428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 hasCustomPrompt="1"/>
          </p:nvPr>
        </p:nvSpPr>
        <p:spPr>
          <a:xfrm>
            <a:off x="457200" y="1825625"/>
            <a:ext cx="489204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baseline="0" noProof="0" dirty="0" smtClean="0">
                <a:solidFill>
                  <a:schemeClr val="bg1"/>
                </a:solidFill>
              </a:defRPr>
            </a:lvl1pPr>
            <a:lvl2pPr>
              <a:defRPr lang="en-US" baseline="0" noProof="0" dirty="0" smtClean="0">
                <a:solidFill>
                  <a:schemeClr val="bg1"/>
                </a:solidFill>
              </a:defRPr>
            </a:lvl2pPr>
            <a:lvl3pPr>
              <a:defRPr lang="en-US" baseline="0" noProof="0" dirty="0" smtClean="0">
                <a:solidFill>
                  <a:schemeClr val="bg1"/>
                </a:solidFill>
              </a:defRPr>
            </a:lvl3pPr>
            <a:lvl4pPr>
              <a:defRPr lang="en-US" baseline="0" noProof="0" dirty="0" smtClean="0">
                <a:solidFill>
                  <a:schemeClr val="bg1"/>
                </a:solidFill>
              </a:defRPr>
            </a:lvl4pPr>
            <a:lvl5pPr>
              <a:defRPr lang="en-US" baseline="0" noProof="0" dirty="0" smtClean="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</a:lstStyle>
          <a:p>
            <a:pPr lvl="0" rtl="0"/>
            <a:r>
              <a:rPr lang="tr-TR" dirty="0" smtClean="0"/>
              <a:t>Asıl metin stillerini düzenlemek için tıklayın</a:t>
            </a:r>
          </a:p>
          <a:p>
            <a:pPr lvl="1" rtl="0"/>
            <a:r>
              <a:rPr lang="tr-TR" dirty="0" smtClean="0"/>
              <a:t>İkinci düzey</a:t>
            </a:r>
          </a:p>
          <a:p>
            <a:pPr lvl="2" rtl="0"/>
            <a:r>
              <a:rPr lang="tr-TR" dirty="0" smtClean="0"/>
              <a:t>Üçüncü düzey</a:t>
            </a:r>
          </a:p>
          <a:p>
            <a:pPr lvl="3" rtl="0"/>
            <a:r>
              <a:rPr lang="tr-TR" dirty="0" smtClean="0"/>
              <a:t>Dördüncü düzey</a:t>
            </a:r>
          </a:p>
          <a:p>
            <a:pPr lvl="4" rtl="0"/>
            <a:r>
              <a:rPr lang="tr-TR" dirty="0" smtClean="0"/>
              <a:t>Beşinci düzey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srgbClr val="E9E5D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 hasCustomPrompt="1"/>
          </p:nvPr>
        </p:nvSpPr>
        <p:spPr>
          <a:xfrm>
            <a:off x="5650524" y="1825625"/>
            <a:ext cx="489204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noProof="0" dirty="0" smtClean="0"/>
            </a:lvl5pPr>
          </a:lstStyle>
          <a:p>
            <a:pPr lvl="0" rtl="0"/>
            <a:r>
              <a:rPr lang="tr-TR" dirty="0" smtClean="0"/>
              <a:t>Asıl metin stillerini düzenlemek için tıklayın</a:t>
            </a:r>
          </a:p>
          <a:p>
            <a:pPr lvl="1" rtl="0"/>
            <a:r>
              <a:rPr lang="tr-TR" dirty="0" smtClean="0"/>
              <a:t>İkinci düzey</a:t>
            </a:r>
          </a:p>
          <a:p>
            <a:pPr lvl="2" rtl="0"/>
            <a:r>
              <a:rPr lang="tr-TR" dirty="0" smtClean="0"/>
              <a:t>Üçüncü düzey</a:t>
            </a:r>
          </a:p>
          <a:p>
            <a:pPr lvl="3" rtl="0"/>
            <a:r>
              <a:rPr lang="tr-TR" dirty="0" smtClean="0"/>
              <a:t>Dördüncü düzey</a:t>
            </a:r>
          </a:p>
          <a:p>
            <a:pPr lvl="4" rtl="0"/>
            <a:r>
              <a:rPr lang="tr-TR" dirty="0" smtClean="0"/>
              <a:t>Beşinci düzey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srgbClr val="E9E5D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10CF0ED-A74A-4802-BAE9-463E8DF5F026}" type="datetime1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23.08.2019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r-TR" dirty="0" smtClean="0">
                <a:solidFill>
                  <a:srgbClr val="696464">
                    <a:lumMod val="20000"/>
                    <a:lumOff val="80000"/>
                  </a:srgbClr>
                </a:solidFill>
              </a:rPr>
              <a:t>Alt bilgi ekleme</a:t>
            </a:r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B29C50-D6F1-4DB6-9B68-F4CD3996E9CF}" type="slidenum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4796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639150"/>
            <a:ext cx="10094976" cy="1152144"/>
          </a:xfrm>
        </p:spPr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892040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 hasCustomPrompt="1"/>
          </p:nvPr>
        </p:nvSpPr>
        <p:spPr>
          <a:xfrm>
            <a:off x="457200" y="2498723"/>
            <a:ext cx="4892040" cy="310197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noProof="0" dirty="0" smtClean="0"/>
            </a:lvl5pPr>
          </a:lstStyle>
          <a:p>
            <a:pPr lvl="0" rtl="0"/>
            <a:r>
              <a:rPr lang="tr-TR" dirty="0" smtClean="0"/>
              <a:t>Asıl metin stillerini düzenlemek için tıklayın</a:t>
            </a:r>
          </a:p>
          <a:p>
            <a:pPr lvl="1" rtl="0"/>
            <a:r>
              <a:rPr lang="tr-TR" dirty="0" smtClean="0"/>
              <a:t>İkinci düzey</a:t>
            </a:r>
          </a:p>
          <a:p>
            <a:pPr lvl="2" rtl="0"/>
            <a:r>
              <a:rPr lang="tr-TR" dirty="0" smtClean="0"/>
              <a:t>Üçüncü düzey</a:t>
            </a:r>
          </a:p>
          <a:p>
            <a:pPr lvl="3" rtl="0"/>
            <a:r>
              <a:rPr lang="tr-TR" dirty="0" smtClean="0"/>
              <a:t>Dördüncü düzey</a:t>
            </a:r>
          </a:p>
          <a:p>
            <a:pPr lvl="4" rtl="0"/>
            <a:r>
              <a:rPr lang="tr-TR" dirty="0" smtClean="0"/>
              <a:t>Beşinci düzey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srgbClr val="E9E5D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5656753" y="1828800"/>
            <a:ext cx="4892040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 hasCustomPrompt="1"/>
          </p:nvPr>
        </p:nvSpPr>
        <p:spPr>
          <a:xfrm>
            <a:off x="5656753" y="2498723"/>
            <a:ext cx="4892040" cy="310197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noProof="0" dirty="0" smtClean="0"/>
            </a:lvl5pPr>
          </a:lstStyle>
          <a:p>
            <a:pPr lvl="0" rtl="0"/>
            <a:r>
              <a:rPr lang="tr-TR" dirty="0" smtClean="0"/>
              <a:t>Asıl metin stillerini düzenlemek için tıklayın</a:t>
            </a:r>
          </a:p>
          <a:p>
            <a:pPr lvl="1" rtl="0"/>
            <a:r>
              <a:rPr lang="tr-TR" dirty="0" smtClean="0"/>
              <a:t>İkinci düzey</a:t>
            </a:r>
          </a:p>
          <a:p>
            <a:pPr lvl="2" rtl="0"/>
            <a:r>
              <a:rPr lang="tr-TR" dirty="0" smtClean="0"/>
              <a:t>Üçüncü düzey</a:t>
            </a:r>
          </a:p>
          <a:p>
            <a:pPr lvl="3" rtl="0"/>
            <a:r>
              <a:rPr lang="tr-TR" dirty="0" smtClean="0"/>
              <a:t>Dördüncü düzey</a:t>
            </a:r>
          </a:p>
          <a:p>
            <a:pPr lvl="4" rtl="0"/>
            <a:r>
              <a:rPr lang="tr-TR" dirty="0" smtClean="0"/>
              <a:t>Beşinci düzey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srgbClr val="E9E5D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E745CBF-03E6-4173-9AE7-6FE28ECE50A7}" type="datetime1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23.08.2019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r-TR" dirty="0" smtClean="0">
                <a:solidFill>
                  <a:srgbClr val="696464">
                    <a:lumMod val="20000"/>
                    <a:lumOff val="80000"/>
                  </a:srgbClr>
                </a:solidFill>
              </a:rPr>
              <a:t>Alt bilgi ekleme</a:t>
            </a:r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B29C50-D6F1-4DB6-9B68-F4CD3996E9CF}" type="slidenum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9801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CB6C0B5-868D-46E8-905E-842D5F3A1AAF}" type="datetime1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23.08.2019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r-TR" dirty="0" smtClean="0">
                <a:solidFill>
                  <a:srgbClr val="696464">
                    <a:lumMod val="20000"/>
                    <a:lumOff val="80000"/>
                  </a:srgbClr>
                </a:solidFill>
              </a:rPr>
              <a:t>Alt bilgi ekleme</a:t>
            </a:r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B29C50-D6F1-4DB6-9B68-F4CD3996E9CF}" type="slidenum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6230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85ED683-1281-42DB-8541-E7F1EF5D82A3}" type="datetime1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23.08.2019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r-TR" dirty="0" smtClean="0">
                <a:solidFill>
                  <a:srgbClr val="696464">
                    <a:lumMod val="20000"/>
                    <a:lumOff val="80000"/>
                  </a:srgbClr>
                </a:solidFill>
              </a:rPr>
              <a:t>Alt bilgi ekleme</a:t>
            </a:r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B29C50-D6F1-4DB6-9B68-F4CD3996E9CF}" type="slidenum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833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4087C-BDDE-4E64-B227-6BF1BA1425D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Gıda ve Kontrol Genel Müdürlüğü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B0B11-74E3-49AE-9B06-3614CB1CA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612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609599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 hasCustomPrompt="1"/>
          </p:nvPr>
        </p:nvSpPr>
        <p:spPr>
          <a:xfrm>
            <a:off x="4800600" y="987425"/>
            <a:ext cx="5753100" cy="4613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noProof="0" dirty="0" smtClean="0"/>
            </a:lvl5pPr>
          </a:lstStyle>
          <a:p>
            <a:pPr lvl="0" rtl="0"/>
            <a:r>
              <a:rPr lang="tr-TR" dirty="0" smtClean="0"/>
              <a:t>Asıl metin stillerini düzenlemek için tıklayın</a:t>
            </a:r>
          </a:p>
          <a:p>
            <a:pPr lvl="1" rtl="0"/>
            <a:r>
              <a:rPr lang="tr-TR" dirty="0" smtClean="0"/>
              <a:t>İkinci düzey</a:t>
            </a:r>
          </a:p>
          <a:p>
            <a:pPr lvl="2" rtl="0"/>
            <a:r>
              <a:rPr lang="tr-TR" dirty="0" smtClean="0"/>
              <a:t>Üçüncü düzey</a:t>
            </a:r>
          </a:p>
          <a:p>
            <a:pPr lvl="3" rtl="0"/>
            <a:r>
              <a:rPr lang="tr-TR" dirty="0" smtClean="0"/>
              <a:t>Dördüncü düzey</a:t>
            </a:r>
          </a:p>
          <a:p>
            <a:pPr lvl="4" rtl="0"/>
            <a:r>
              <a:rPr lang="tr-TR" dirty="0" smtClean="0"/>
              <a:t>Beşinci düzey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srgbClr val="E9E5D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2254249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r-TR" smtClean="0"/>
              <a:t>Asıl metin stillerini düzenle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CAD111B-BC75-4AA2-ADD0-C2BA57EAF69E}" type="datetime1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23.08.2019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r-TR" dirty="0" smtClean="0">
                <a:solidFill>
                  <a:srgbClr val="696464">
                    <a:lumMod val="20000"/>
                    <a:lumOff val="80000"/>
                  </a:srgbClr>
                </a:solidFill>
              </a:rPr>
              <a:t>Alt bilgi ekleme</a:t>
            </a:r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B29C50-D6F1-4DB6-9B68-F4CD3996E9CF}" type="slidenum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317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609599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Resim Yer Tutucusu 2" descr="Resim eklemek için boş yer tutucu. Yer tutucuya tıklayın ve eklemek istediğiniz resmi seçin"/>
          <p:cNvSpPr>
            <a:spLocks noGrp="1"/>
          </p:cNvSpPr>
          <p:nvPr>
            <p:ph type="pic" idx="1"/>
          </p:nvPr>
        </p:nvSpPr>
        <p:spPr>
          <a:xfrm>
            <a:off x="4800600" y="987425"/>
            <a:ext cx="5753100" cy="461327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r-TR" smtClean="0"/>
              <a:t>Resim eklemek için simgeyi tıklatın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2254249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r-TR" smtClean="0"/>
              <a:t>Asıl metin stillerini düzenle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85FFF91-C8FD-40E2-B7F2-6C3C01AD210A}" type="datetime1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23.08.2019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r-TR" dirty="0" smtClean="0">
                <a:solidFill>
                  <a:srgbClr val="696464">
                    <a:lumMod val="20000"/>
                    <a:lumOff val="80000"/>
                  </a:srgbClr>
                </a:solidFill>
              </a:rPr>
              <a:t>Alt bilgi ekleme</a:t>
            </a:r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B29C50-D6F1-4DB6-9B68-F4CD3996E9CF}" type="slidenum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4266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tr-TR" dirty="0" smtClean="0"/>
              <a:t>Asıl metin stillerini düzenlemek için tıklayın</a:t>
            </a:r>
          </a:p>
          <a:p>
            <a:pPr lvl="1" rtl="0"/>
            <a:r>
              <a:rPr lang="tr-TR" dirty="0" smtClean="0"/>
              <a:t>İkinci düzey</a:t>
            </a:r>
          </a:p>
          <a:p>
            <a:pPr lvl="2" rtl="0"/>
            <a:r>
              <a:rPr lang="tr-TR" dirty="0" smtClean="0"/>
              <a:t>Üçüncü düzey</a:t>
            </a:r>
          </a:p>
          <a:p>
            <a:pPr lvl="3" rtl="0"/>
            <a:r>
              <a:rPr lang="tr-TR" dirty="0" smtClean="0"/>
              <a:t>Dördüncü düzey</a:t>
            </a:r>
          </a:p>
          <a:p>
            <a:pPr lvl="4" rtl="0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0461B25-44AC-4A03-99B8-7C025B53E9AB}" type="datetime1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23.08.2019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r-TR" dirty="0" smtClean="0">
                <a:solidFill>
                  <a:srgbClr val="696464">
                    <a:lumMod val="20000"/>
                    <a:lumOff val="80000"/>
                  </a:srgbClr>
                </a:solidFill>
              </a:rPr>
              <a:t>Alt bilgi ekleme</a:t>
            </a:r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B29C50-D6F1-4DB6-9B68-F4CD3996E9CF}" type="slidenum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726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691661"/>
            <a:ext cx="2628900" cy="4909039"/>
          </a:xfrm>
        </p:spPr>
        <p:txBody>
          <a:bodyPr vert="eaVert" rtlCol="0"/>
          <a:lstStyle/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691661"/>
            <a:ext cx="7734300" cy="4909039"/>
          </a:xfrm>
        </p:spPr>
        <p:txBody>
          <a:bodyPr vert="eaVert" rtlCol="0"/>
          <a:lstStyle/>
          <a:p>
            <a:pPr lvl="0" rtl="0"/>
            <a:r>
              <a:rPr lang="tr-TR" smtClean="0"/>
              <a:t>Asıl metin stillerini düzenle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39648DA-CB27-4BE7-B1FC-518585289568}" type="datetime1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23.08.2019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r-TR" dirty="0" smtClean="0">
                <a:solidFill>
                  <a:srgbClr val="696464">
                    <a:lumMod val="20000"/>
                    <a:lumOff val="80000"/>
                  </a:srgbClr>
                </a:solidFill>
              </a:rPr>
              <a:t>Alt bilgi ekleme</a:t>
            </a:r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B29C50-D6F1-4DB6-9B68-F4CD3996E9CF}" type="slidenum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210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856BC-55E9-4970-9BBD-101D0F90CCC9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Gıda ve Kontrol Genel Müdürlüğü</a:t>
            </a:r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582FB-6E64-450E-A356-30055D6DB7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473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2" indent="0">
              <a:buNone/>
              <a:defRPr sz="2000" b="1"/>
            </a:lvl2pPr>
            <a:lvl3pPr marL="914423" indent="0">
              <a:buNone/>
              <a:defRPr sz="1800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2" indent="0">
              <a:buNone/>
              <a:defRPr sz="2000" b="1"/>
            </a:lvl2pPr>
            <a:lvl3pPr marL="914423" indent="0">
              <a:buNone/>
              <a:defRPr sz="1800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BDB57-86DA-49A5-995F-C0A4111F79CC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Gıda ve Kontrol Genel Müdürlüğü</a:t>
            </a:r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527E8-A4A2-404D-8558-29188AF72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177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E356D-08B5-4038-B287-A60CBBF781A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Gıda ve Kontrol Genel Müdürlüğü</a:t>
            </a:r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E0BFD-2299-41A5-AB7B-75E7469F01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164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B0E8C-E700-40D8-A6D1-67A60EB3118D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Gıda ve Kontrol Genel Müdürlüğü</a:t>
            </a:r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4F11B-0CCF-485B-8A36-18D0C75462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175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12" indent="0">
              <a:buNone/>
              <a:defRPr sz="1200"/>
            </a:lvl2pPr>
            <a:lvl3pPr marL="914423" indent="0">
              <a:buNone/>
              <a:defRPr sz="1000"/>
            </a:lvl3pPr>
            <a:lvl4pPr marL="1371634" indent="0">
              <a:buNone/>
              <a:defRPr sz="900"/>
            </a:lvl4pPr>
            <a:lvl5pPr marL="1828846" indent="0">
              <a:buNone/>
              <a:defRPr sz="900"/>
            </a:lvl5pPr>
            <a:lvl6pPr marL="2286057" indent="0">
              <a:buNone/>
              <a:defRPr sz="900"/>
            </a:lvl6pPr>
            <a:lvl7pPr marL="2743269" indent="0">
              <a:buNone/>
              <a:defRPr sz="900"/>
            </a:lvl7pPr>
            <a:lvl8pPr marL="3200480" indent="0">
              <a:buNone/>
              <a:defRPr sz="900"/>
            </a:lvl8pPr>
            <a:lvl9pPr marL="3657691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0967E-7B2C-4F6C-99F8-400CB08BB5B6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Gıda ve Kontrol Genel Müdürlüğü</a:t>
            </a:r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2E45C-603E-47FB-A904-B20ECCBBA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6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12" indent="0">
              <a:buNone/>
              <a:defRPr sz="2800"/>
            </a:lvl2pPr>
            <a:lvl3pPr marL="914423" indent="0">
              <a:buNone/>
              <a:defRPr sz="2400"/>
            </a:lvl3pPr>
            <a:lvl4pPr marL="1371634" indent="0">
              <a:buNone/>
              <a:defRPr sz="2000"/>
            </a:lvl4pPr>
            <a:lvl5pPr marL="1828846" indent="0">
              <a:buNone/>
              <a:defRPr sz="2000"/>
            </a:lvl5pPr>
            <a:lvl6pPr marL="2286057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12" indent="0">
              <a:buNone/>
              <a:defRPr sz="1200"/>
            </a:lvl2pPr>
            <a:lvl3pPr marL="914423" indent="0">
              <a:buNone/>
              <a:defRPr sz="1000"/>
            </a:lvl3pPr>
            <a:lvl4pPr marL="1371634" indent="0">
              <a:buNone/>
              <a:defRPr sz="900"/>
            </a:lvl4pPr>
            <a:lvl5pPr marL="1828846" indent="0">
              <a:buNone/>
              <a:defRPr sz="900"/>
            </a:lvl5pPr>
            <a:lvl6pPr marL="2286057" indent="0">
              <a:buNone/>
              <a:defRPr sz="900"/>
            </a:lvl6pPr>
            <a:lvl7pPr marL="2743269" indent="0">
              <a:buNone/>
              <a:defRPr sz="900"/>
            </a:lvl7pPr>
            <a:lvl8pPr marL="3200480" indent="0">
              <a:buNone/>
              <a:defRPr sz="900"/>
            </a:lvl8pPr>
            <a:lvl9pPr marL="3657691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DBC92-1B64-4A3E-85C4-4E89B46B734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Gıda ve Kontrol Genel Müdürlüğü</a:t>
            </a:r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0C62E-0768-425D-932F-998CD4D037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48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C4EEB3B-21B5-4201-84EB-EE228D11A8E3}" type="datetime1">
              <a:rPr lang="en-US">
                <a:solidFill>
                  <a:prstClr val="black">
                    <a:tint val="75000"/>
                  </a:prstClr>
                </a:solidFill>
                <a:latin typeface="Perpetua" panose="02020502060401020303" pitchFamily="18" charset="0"/>
                <a:ea typeface="+mn-ea"/>
              </a:rPr>
              <a:pPr>
                <a:defRPr/>
              </a:pPr>
              <a:t>8/23/2019</a:t>
            </a:fld>
            <a:endParaRPr lang="en-US">
              <a:solidFill>
                <a:prstClr val="black">
                  <a:tint val="75000"/>
                </a:prstClr>
              </a:solidFill>
              <a:latin typeface="Perpetua" panose="02020502060401020303" pitchFamily="18" charset="0"/>
              <a:ea typeface="+mn-ea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Perpetua" panose="02020502060401020303" pitchFamily="18" charset="0"/>
                <a:ea typeface="+mn-ea"/>
              </a:rPr>
              <a:t>Gıda ve Kontrol Genel Müdürlüğü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58CBADC-9217-429A-91BF-371FE3B6DF7F}" type="slidenum">
              <a:rPr lang="en-US">
                <a:latin typeface="Perpetua" panose="02020502060401020303" pitchFamily="18" charset="0"/>
                <a:ea typeface="+mn-ea"/>
              </a:rPr>
              <a:pPr>
                <a:defRPr/>
              </a:pPr>
              <a:t>‹#›</a:t>
            </a:fld>
            <a:endParaRPr lang="en-US">
              <a:latin typeface="Perpetua" panose="02020502060401020303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17156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Arial" pitchFamily="34" charset="0"/>
        </a:defRPr>
      </a:lvl5pPr>
      <a:lvl6pPr marL="457212" algn="ctr" rtl="0" fontAlgn="base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Arial" pitchFamily="34" charset="0"/>
        </a:defRPr>
      </a:lvl6pPr>
      <a:lvl7pPr marL="914423" algn="ctr" rtl="0" fontAlgn="base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Arial" pitchFamily="34" charset="0"/>
        </a:defRPr>
      </a:lvl7pPr>
      <a:lvl8pPr marL="1371634" algn="ctr" rtl="0" fontAlgn="base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Arial" pitchFamily="34" charset="0"/>
        </a:defRPr>
      </a:lvl8pPr>
      <a:lvl9pPr marL="1828846" algn="ctr" rtl="0" fontAlgn="base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Arial" pitchFamily="34" charset="0"/>
        </a:defRPr>
      </a:lvl9pPr>
    </p:titleStyle>
    <p:bodyStyle>
      <a:lvl1pPr marL="342908" indent="-34290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69" indent="-28575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6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6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6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35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639793"/>
            <a:ext cx="10096500" cy="1150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tr-TR" dirty="0" smtClean="0"/>
              <a:t>Asıl başlık stilini düzenlemek için tıklayın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0096500" cy="3778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r-TR" dirty="0" smtClean="0"/>
              <a:t>Asıl metin stillerini düzenlemek için tıklayın</a:t>
            </a:r>
          </a:p>
          <a:p>
            <a:pPr lvl="1" rtl="0"/>
            <a:r>
              <a:rPr lang="tr-TR" dirty="0" smtClean="0"/>
              <a:t>İkinci düzey</a:t>
            </a:r>
          </a:p>
          <a:p>
            <a:pPr lvl="2" rtl="0"/>
            <a:r>
              <a:rPr lang="tr-TR" dirty="0" smtClean="0"/>
              <a:t>Üçüncü düzey</a:t>
            </a:r>
          </a:p>
          <a:p>
            <a:pPr lvl="3" rtl="0"/>
            <a:r>
              <a:rPr lang="tr-TR" dirty="0" smtClean="0"/>
              <a:t>Dördüncü düzey</a:t>
            </a:r>
          </a:p>
          <a:p>
            <a:pPr lvl="4" rtl="0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3353081-41B9-4F73-9B19-86FA7FBFD9A5}" type="datetime1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  <a:latin typeface="Calibri" panose="020F0502020204030204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23.08.2019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r-TR" dirty="0" smtClean="0">
                <a:solidFill>
                  <a:srgbClr val="696464">
                    <a:lumMod val="20000"/>
                    <a:lumOff val="80000"/>
                  </a:srgbClr>
                </a:solidFill>
                <a:latin typeface="Calibri" panose="020F0502020204030204"/>
                <a:ea typeface="+mn-ea"/>
              </a:rPr>
              <a:t>Alt bilgi ekleme</a:t>
            </a:r>
            <a:endParaRPr lang="tr-TR" dirty="0">
              <a:solidFill>
                <a:srgbClr val="696464">
                  <a:lumMod val="20000"/>
                  <a:lumOff val="80000"/>
                </a:srgb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5B29C50-D6F1-4DB6-9B68-F4CD3996E9CF}" type="slidenum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  <a:latin typeface="Calibri" panose="020F0502020204030204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80011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hf sldNum="0" hdr="0" ftr="0" dt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000" b="1" kern="1200" cap="none" spc="0">
          <a:ln w="12700" cmpd="sng">
            <a:noFill/>
            <a:prstDash val="solid"/>
          </a:ln>
          <a:solidFill>
            <a:schemeClr val="accent4">
              <a:lumMod val="50000"/>
            </a:schemeClr>
          </a:solidFill>
          <a:effectLst>
            <a:outerShdw blurRad="38100" dist="38100" dir="2700000" algn="tl">
              <a:srgbClr val="000000">
                <a:alpha val="43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88">
          <p15:clr>
            <a:srgbClr val="F26B43"/>
          </p15:clr>
        </p15:guide>
        <p15:guide id="4" pos="6648">
          <p15:clr>
            <a:srgbClr val="F26B43"/>
          </p15:clr>
        </p15:guide>
        <p15:guide id="5" orient="horz" pos="3528">
          <p15:clr>
            <a:srgbClr val="F26B43"/>
          </p15:clr>
        </p15:guide>
        <p15:guide id="6" orient="horz" pos="112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35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639793"/>
            <a:ext cx="10096500" cy="1150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tr-TR" dirty="0" smtClean="0"/>
              <a:t>Asıl başlık stilini düzenlemek için tıklayın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0096500" cy="3778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r-TR" dirty="0" smtClean="0"/>
              <a:t>Asıl metin stillerini düzenlemek için tıklayın</a:t>
            </a:r>
          </a:p>
          <a:p>
            <a:pPr lvl="1" rtl="0"/>
            <a:r>
              <a:rPr lang="tr-TR" dirty="0" smtClean="0"/>
              <a:t>İkinci düzey</a:t>
            </a:r>
          </a:p>
          <a:p>
            <a:pPr lvl="2" rtl="0"/>
            <a:r>
              <a:rPr lang="tr-TR" dirty="0" smtClean="0"/>
              <a:t>Üçüncü düzey</a:t>
            </a:r>
          </a:p>
          <a:p>
            <a:pPr lvl="3" rtl="0"/>
            <a:r>
              <a:rPr lang="tr-TR" dirty="0" smtClean="0"/>
              <a:t>Dördüncü düzey</a:t>
            </a:r>
          </a:p>
          <a:p>
            <a:pPr lvl="4" rtl="0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3353081-41B9-4F73-9B19-86FA7FBFD9A5}" type="datetime1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  <a:latin typeface="Calibri" panose="020F0502020204030204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23.08.2019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r-TR" dirty="0" smtClean="0">
                <a:solidFill>
                  <a:srgbClr val="696464">
                    <a:lumMod val="20000"/>
                    <a:lumOff val="80000"/>
                  </a:srgbClr>
                </a:solidFill>
                <a:latin typeface="Calibri" panose="020F0502020204030204"/>
                <a:ea typeface="+mn-ea"/>
              </a:rPr>
              <a:t>Alt bilgi ekleme</a:t>
            </a:r>
            <a:endParaRPr lang="tr-TR" dirty="0">
              <a:solidFill>
                <a:srgbClr val="696464">
                  <a:lumMod val="20000"/>
                  <a:lumOff val="80000"/>
                </a:srgb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5B29C50-D6F1-4DB6-9B68-F4CD3996E9CF}" type="slidenum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  <a:latin typeface="Calibri" panose="020F0502020204030204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1842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hf sldNum="0" hdr="0" ftr="0" dt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000" b="1" kern="1200" cap="none" spc="0">
          <a:ln w="12700" cmpd="sng">
            <a:noFill/>
            <a:prstDash val="solid"/>
          </a:ln>
          <a:solidFill>
            <a:schemeClr val="accent4">
              <a:lumMod val="50000"/>
            </a:schemeClr>
          </a:solidFill>
          <a:effectLst>
            <a:outerShdw blurRad="38100" dist="38100" dir="2700000" algn="tl">
              <a:srgbClr val="000000">
                <a:alpha val="43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88">
          <p15:clr>
            <a:srgbClr val="F26B43"/>
          </p15:clr>
        </p15:guide>
        <p15:guide id="4" pos="6648">
          <p15:clr>
            <a:srgbClr val="F26B43"/>
          </p15:clr>
        </p15:guide>
        <p15:guide id="5" orient="horz" pos="3528">
          <p15:clr>
            <a:srgbClr val="F26B43"/>
          </p15:clr>
        </p15:guide>
        <p15:guide id="6" orient="horz" pos="112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www.tarimorman.gov.tr/Style%20Library/TarimUI/img/gthb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2992596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Unvan 1"/>
          <p:cNvSpPr txBox="1">
            <a:spLocks/>
          </p:cNvSpPr>
          <p:nvPr/>
        </p:nvSpPr>
        <p:spPr bwMode="auto">
          <a:xfrm>
            <a:off x="2351584" y="692696"/>
            <a:ext cx="7704856" cy="1884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1">
                <a:solidFill>
                  <a:schemeClr val="tx2"/>
                </a:solidFill>
                <a:latin typeface="Arial" charset="-94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1">
                <a:solidFill>
                  <a:schemeClr val="tx2"/>
                </a:solidFill>
                <a:latin typeface="Arial" charset="-94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1">
                <a:solidFill>
                  <a:schemeClr val="tx2"/>
                </a:solidFill>
                <a:latin typeface="Arial" charset="-94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1">
                <a:solidFill>
                  <a:schemeClr val="tx2"/>
                </a:solidFill>
                <a:latin typeface="Arial" charset="-94"/>
                <a:ea typeface="ＭＳ Ｐゴシック" charset="-128"/>
                <a:cs typeface="ＭＳ Ｐゴシック" charset="-128"/>
              </a:defRPr>
            </a:lvl5pPr>
            <a:lvl6pPr marL="457212" algn="ctr" rtl="0" fontAlgn="base">
              <a:spcBef>
                <a:spcPct val="0"/>
              </a:spcBef>
              <a:spcAft>
                <a:spcPct val="0"/>
              </a:spcAft>
              <a:defRPr sz="4401">
                <a:solidFill>
                  <a:schemeClr val="tx2"/>
                </a:solidFill>
                <a:latin typeface="Arial" charset="-94"/>
                <a:ea typeface="ＭＳ Ｐゴシック" charset="-128"/>
                <a:cs typeface="ＭＳ Ｐゴシック" charset="-128"/>
              </a:defRPr>
            </a:lvl6pPr>
            <a:lvl7pPr marL="914423" algn="ctr" rtl="0" fontAlgn="base">
              <a:spcBef>
                <a:spcPct val="0"/>
              </a:spcBef>
              <a:spcAft>
                <a:spcPct val="0"/>
              </a:spcAft>
              <a:defRPr sz="4401">
                <a:solidFill>
                  <a:schemeClr val="tx2"/>
                </a:solidFill>
                <a:latin typeface="Arial" charset="-94"/>
                <a:ea typeface="ＭＳ Ｐゴシック" charset="-128"/>
                <a:cs typeface="ＭＳ Ｐゴシック" charset="-128"/>
              </a:defRPr>
            </a:lvl7pPr>
            <a:lvl8pPr marL="1371634" algn="ctr" rtl="0" fontAlgn="base">
              <a:spcBef>
                <a:spcPct val="0"/>
              </a:spcBef>
              <a:spcAft>
                <a:spcPct val="0"/>
              </a:spcAft>
              <a:defRPr sz="4401">
                <a:solidFill>
                  <a:schemeClr val="tx2"/>
                </a:solidFill>
                <a:latin typeface="Arial" charset="-94"/>
                <a:ea typeface="ＭＳ Ｐゴシック" charset="-128"/>
                <a:cs typeface="ＭＳ Ｐゴシック" charset="-128"/>
              </a:defRPr>
            </a:lvl8pPr>
            <a:lvl9pPr marL="1828846" algn="ctr" rtl="0" fontAlgn="base">
              <a:spcBef>
                <a:spcPct val="0"/>
              </a:spcBef>
              <a:spcAft>
                <a:spcPct val="0"/>
              </a:spcAft>
              <a:defRPr sz="4401">
                <a:solidFill>
                  <a:schemeClr val="tx2"/>
                </a:solidFill>
                <a:latin typeface="Arial" charset="-94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kumimoji="0" lang="tr-TR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ＭＳ Ｐゴシック"/>
              </a:rPr>
              <a:t/>
            </a:r>
            <a:br>
              <a:rPr kumimoji="0" lang="tr-TR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ＭＳ Ｐゴシック"/>
              </a:rPr>
            </a:br>
            <a:r>
              <a:rPr lang="tr-TR" sz="3200" b="1" dirty="0">
                <a:solidFill>
                  <a:schemeClr val="bg1"/>
                </a:solidFill>
              </a:rPr>
              <a:t>OKUL GIDASI LOGOSU UYGULAMASI </a:t>
            </a:r>
            <a:endParaRPr lang="tr-TR" sz="3200" b="1" dirty="0" smtClean="0">
              <a:solidFill>
                <a:schemeClr val="bg1"/>
              </a:solidFill>
            </a:endParaRPr>
          </a:p>
        </p:txBody>
      </p:sp>
      <p:sp>
        <p:nvSpPr>
          <p:cNvPr id="9" name="5 Metin kutusu"/>
          <p:cNvSpPr txBox="1"/>
          <p:nvPr/>
        </p:nvSpPr>
        <p:spPr>
          <a:xfrm>
            <a:off x="1487488" y="3585011"/>
            <a:ext cx="5198859" cy="707886"/>
          </a:xfrm>
          <a:prstGeom prst="rect">
            <a:avLst/>
          </a:prstGeom>
          <a:noFill/>
          <a:ln cmpd="dbl">
            <a:noFill/>
          </a:ln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Gıda ve Kontrol Genel Müdürlüğü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Gıda İşletmeleri ve Kodeks Daire Başkanlığı</a:t>
            </a:r>
          </a:p>
        </p:txBody>
      </p:sp>
    </p:spTree>
    <p:extLst>
      <p:ext uri="{BB962C8B-B14F-4D97-AF65-F5344CB8AC3E}">
        <p14:creationId xmlns:p14="http://schemas.microsoft.com/office/powerpoint/2010/main" val="326853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tr-TR" sz="140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2940050" y="1067207"/>
            <a:ext cx="864235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B8B8EA"/>
              </a:solidFill>
              <a:latin typeface="Arial" charset="0"/>
              <a:cs typeface="Arial" charset="0"/>
            </a:endParaRPr>
          </a:p>
        </p:txBody>
      </p:sp>
      <p:sp>
        <p:nvSpPr>
          <p:cNvPr id="11271" name="Rectangle 19"/>
          <p:cNvSpPr>
            <a:spLocks noChangeArrowheads="1"/>
          </p:cNvSpPr>
          <p:nvPr/>
        </p:nvSpPr>
        <p:spPr bwMode="auto">
          <a:xfrm>
            <a:off x="2855916" y="188913"/>
            <a:ext cx="66246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b="1" smtClean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b="1" smtClean="0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9001974" y="182964"/>
            <a:ext cx="284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r-TR" sz="2800" b="1" kern="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endParaRPr lang="en-GB" sz="2800" b="1" kern="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FA6CF3-1D2F-428C-AE89-4FA20C209C3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cxnSp>
        <p:nvCxnSpPr>
          <p:cNvPr id="15" name="Düz Bağlayıcı 14"/>
          <p:cNvCxnSpPr/>
          <p:nvPr/>
        </p:nvCxnSpPr>
        <p:spPr>
          <a:xfrm>
            <a:off x="1775520" y="692696"/>
            <a:ext cx="10371576" cy="26977"/>
          </a:xfrm>
          <a:prstGeom prst="line">
            <a:avLst/>
          </a:prstGeom>
          <a:ln w="41275">
            <a:solidFill>
              <a:srgbClr val="1A3A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s://www.tarimorman.gov.tr/Style%20Library/TarimUI/img/gthb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5" y="178464"/>
            <a:ext cx="1055440" cy="105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6989763" y="285334"/>
            <a:ext cx="4866877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0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OKUL GIDASI </a:t>
            </a:r>
            <a:r>
              <a:rPr lang="tr-TR" sz="2000" b="1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LOGOSU/GEREKÇE</a:t>
            </a:r>
            <a:endParaRPr lang="tr-TR" sz="2000" dirty="0">
              <a:solidFill>
                <a:srgbClr val="FF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Resim 12" descr="okul_gidasi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770" y="1952899"/>
            <a:ext cx="3680460" cy="2959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7" name="Dikdörtgen 6"/>
          <p:cNvSpPr/>
          <p:nvPr/>
        </p:nvSpPr>
        <p:spPr>
          <a:xfrm>
            <a:off x="1522461" y="1141011"/>
            <a:ext cx="5467302" cy="3477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Tarım ve Orman Bakanlığı, Sağlık Bakanlığı ve Millî Eğitim Bakanlığı arasında 2/1/2019 tarihinde imzalanan Okul Kantinlerinde Satışa Sunulacak Gıdalar ve Bu Gıdalarda Kullanılacak Logo Uygulamasına İlişkin İşbirliği Protokolünde tanımlanan,</a:t>
            </a:r>
            <a:r>
              <a:rPr lang="tr-T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Millî Eğitim Bakanlığına bağlı resmi ve özel okul/kurumların bünyesinde faaliyet gösteren; kantin, kafeterya, büfe, çay ocağı gibi gıda işletmelerinde satışa sunulacak olan hazır ambalajlı gıdaların etiketi üzerinde </a:t>
            </a:r>
            <a:r>
              <a:rPr lang="tr-TR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bulunacak logodur.  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35429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tr-TR" sz="140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2940050" y="1067207"/>
            <a:ext cx="864235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B8B8EA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9462037" y="217321"/>
            <a:ext cx="14975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r-TR" sz="2000" b="1" kern="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MEVZUAT </a:t>
            </a:r>
            <a:endParaRPr lang="en-GB" sz="2000" b="1" kern="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FA6CF3-1D2F-428C-AE89-4FA20C209C3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cxnSp>
        <p:nvCxnSpPr>
          <p:cNvPr id="15" name="Düz Bağlayıcı 14"/>
          <p:cNvCxnSpPr/>
          <p:nvPr/>
        </p:nvCxnSpPr>
        <p:spPr>
          <a:xfrm>
            <a:off x="1775520" y="692696"/>
            <a:ext cx="10371576" cy="26977"/>
          </a:xfrm>
          <a:prstGeom prst="line">
            <a:avLst/>
          </a:prstGeom>
          <a:ln w="41275">
            <a:solidFill>
              <a:srgbClr val="1A3A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s://www.tarimorman.gov.tr/Style%20Library/TarimUI/img/gthb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5" y="178464"/>
            <a:ext cx="1055440" cy="105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Resim 12" descr="okul_gidasi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770" y="1952899"/>
            <a:ext cx="3680460" cy="2959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4" name="Dikdörtgen 3"/>
          <p:cNvSpPr/>
          <p:nvPr/>
        </p:nvSpPr>
        <p:spPr>
          <a:xfrm>
            <a:off x="1165225" y="1659038"/>
            <a:ext cx="6096000" cy="14711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Okul Gıdası Logosu Uygulaması Usul Ve Esasları Hakkında Tebliğ</a:t>
            </a:r>
            <a:r>
              <a:rPr lang="tr-T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(Tebliğ No : 2019/29) </a:t>
            </a:r>
            <a:r>
              <a:rPr lang="tr-TR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20/6/2019 tarihli ve 30807 sayılı Resmi </a:t>
            </a:r>
            <a:r>
              <a:rPr lang="tr-TR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Gazete’de</a:t>
            </a:r>
            <a:r>
              <a:rPr lang="tr-TR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yayımlanmıştır. </a:t>
            </a:r>
            <a:endParaRPr lang="tr-TR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148945" y="3427576"/>
            <a:ext cx="6096000" cy="181588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49580" algn="just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lang="tr-T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Tebliğ ile Millî </a:t>
            </a:r>
            <a:r>
              <a:rPr lang="tr-T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Eğitim Bakanlığına bağlı resmi ve özel okul/kurumların bünyesinde faaliyet gösteren; kantin, kafeterya, büfe, çay ocağı gibi gıda işletmelerinde </a:t>
            </a:r>
            <a:r>
              <a:rPr lang="tr-T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satışa sunulacak</a:t>
            </a:r>
            <a:r>
              <a:rPr lang="tr-T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olan hazır ambalajlı gıdalarda Okul Gıdası Logosu kullanımına ilişkin </a:t>
            </a:r>
            <a:r>
              <a:rPr lang="tr-T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hususlar belirlenmiştir. </a:t>
            </a:r>
            <a:endParaRPr lang="tr-T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24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tr-TR" sz="140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2940050" y="1067207"/>
            <a:ext cx="864235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B8B8EA"/>
              </a:solidFill>
              <a:latin typeface="Arial" charset="0"/>
              <a:cs typeface="Arial" charset="0"/>
            </a:endParaRPr>
          </a:p>
        </p:txBody>
      </p:sp>
      <p:sp>
        <p:nvSpPr>
          <p:cNvPr id="11271" name="Rectangle 19"/>
          <p:cNvSpPr>
            <a:spLocks noChangeArrowheads="1"/>
          </p:cNvSpPr>
          <p:nvPr/>
        </p:nvSpPr>
        <p:spPr bwMode="auto">
          <a:xfrm>
            <a:off x="2855916" y="188913"/>
            <a:ext cx="66246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b="1" smtClean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b="1" smtClean="0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9001974" y="182964"/>
            <a:ext cx="284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r-TR" sz="2800" b="1" kern="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endParaRPr lang="en-GB" sz="2800" b="1" kern="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FA6CF3-1D2F-428C-AE89-4FA20C209C3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cxnSp>
        <p:nvCxnSpPr>
          <p:cNvPr id="15" name="Düz Bağlayıcı 14"/>
          <p:cNvCxnSpPr/>
          <p:nvPr/>
        </p:nvCxnSpPr>
        <p:spPr>
          <a:xfrm>
            <a:off x="1775520" y="692696"/>
            <a:ext cx="10371576" cy="26977"/>
          </a:xfrm>
          <a:prstGeom prst="line">
            <a:avLst/>
          </a:prstGeom>
          <a:ln w="41275">
            <a:solidFill>
              <a:srgbClr val="1A3A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s://www.tarimorman.gov.tr/Style%20Library/TarimUI/img/gthb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5" y="178464"/>
            <a:ext cx="1055440" cy="105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6672064" y="285334"/>
            <a:ext cx="5184576" cy="86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18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OKUL GIDASI </a:t>
            </a:r>
            <a:r>
              <a:rPr lang="tr-TR" sz="1800" b="1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LOGOSUNUN ÖZELLİKLERİ </a:t>
            </a:r>
          </a:p>
          <a:p>
            <a:pPr algn="ctr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</a:pPr>
            <a:endParaRPr lang="tr-TR" sz="1800" dirty="0">
              <a:solidFill>
                <a:srgbClr val="FF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Resim 12" descr="okul_gidasi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411" y="1109517"/>
            <a:ext cx="3680460" cy="2959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7" name="Dikdörtgen 6"/>
          <p:cNvSpPr/>
          <p:nvPr/>
        </p:nvSpPr>
        <p:spPr>
          <a:xfrm>
            <a:off x="1326902" y="1334046"/>
            <a:ext cx="5934323" cy="30469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Ambalaj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üzerinde yer alacak logonun çapı;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geniş yüzeyi 80 cm² den büyük olan ambalajlarda veya kaplarda 2,5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cm,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geniş yüzeyi 25 cm² ile 80 cm² arasında olan ambalajlarda veya kaplarda 2 cm, 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geniş yüzeyi 25 cm²’den küçük olan ambalajlarda veya kaplarda 1,5 cm,</a:t>
            </a:r>
          </a:p>
          <a:p>
            <a:pPr algn="ctr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olarak uygulanır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7749410" y="4363006"/>
            <a:ext cx="3680461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Okul Gıdası Logosunda yer alan yazı karakterleri ve şekiller etikette kullanılan zemin ile kontrast oluşturacak şekilde kullanılır.</a:t>
            </a:r>
          </a:p>
        </p:txBody>
      </p:sp>
    </p:spTree>
    <p:extLst>
      <p:ext uri="{BB962C8B-B14F-4D97-AF65-F5344CB8AC3E}">
        <p14:creationId xmlns:p14="http://schemas.microsoft.com/office/powerpoint/2010/main" val="25321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tr-TR" sz="140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269" name="Rectangle 10"/>
          <p:cNvSpPr>
            <a:spLocks noChangeArrowheads="1"/>
          </p:cNvSpPr>
          <p:nvPr/>
        </p:nvSpPr>
        <p:spPr bwMode="auto">
          <a:xfrm>
            <a:off x="1242672" y="1223456"/>
            <a:ext cx="9851124" cy="488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Millî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Eğitim Bakanlığına bağlı resmi ve özel okul/kurumların bünyesinde faaliyet gösteren; kantin, kafeterya, büfe, çay ocağı gibi gıda işletmelerinde satışa sunulacak olan </a:t>
            </a:r>
            <a:r>
              <a:rPr lang="tr-TR" b="1" u="sng" dirty="0">
                <a:solidFill>
                  <a:srgbClr val="1A3A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hazır ambalajlı gıdalarda</a:t>
            </a:r>
            <a:r>
              <a:rPr lang="tr-TR" u="sng" dirty="0">
                <a:solidFill>
                  <a:srgbClr val="1A3A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Okul Gıdası Logosu kullanılır. 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Okul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Gıdası Logosu, Tarım ve Orman Bakanlığından İşletme Kayıt/Onay Belgesi alan gıda işletmecileri tarafından, Millî Eğitim Bakanlığı tarafından yayımlanan “</a:t>
            </a: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Okul Kantinlerinde Satılacak Gıdalar ve Eğitim Kurumlarındaki Gıda İşletmelerinin Hijyen Yönünden Denetlenmesi” </a:t>
            </a:r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konulu genelgenin </a:t>
            </a: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ekinde yer alan Okul Sağlığı Bilim Kurulu Karar Tutanağında belirtilen kriterlere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uygun olarak üretilen hazır ambalajlı gıdalarda </a:t>
            </a:r>
            <a:r>
              <a:rPr lang="tr-TR" b="1" u="sng" dirty="0">
                <a:solidFill>
                  <a:srgbClr val="1A3A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herhangi bir başvuruya gerek kalmaksızın</a:t>
            </a:r>
            <a:r>
              <a:rPr lang="tr-TR" u="sng" dirty="0">
                <a:solidFill>
                  <a:srgbClr val="1A3A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kullanılır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2940050" y="2014803"/>
            <a:ext cx="864235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B8B8EA"/>
              </a:solidFill>
              <a:latin typeface="Arial" charset="0"/>
              <a:cs typeface="Arial" charset="0"/>
            </a:endParaRPr>
          </a:p>
        </p:txBody>
      </p:sp>
      <p:sp>
        <p:nvSpPr>
          <p:cNvPr id="11271" name="Rectangle 19"/>
          <p:cNvSpPr>
            <a:spLocks noChangeArrowheads="1"/>
          </p:cNvSpPr>
          <p:nvPr/>
        </p:nvSpPr>
        <p:spPr bwMode="auto">
          <a:xfrm>
            <a:off x="2855916" y="188913"/>
            <a:ext cx="66246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b="1" smtClean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b="1" smtClean="0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9001974" y="150559"/>
            <a:ext cx="284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r-TR" sz="2800" b="1" kern="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endParaRPr lang="en-GB" sz="2800" b="1" kern="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FA6CF3-1D2F-428C-AE89-4FA20C209C3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cxnSp>
        <p:nvCxnSpPr>
          <p:cNvPr id="15" name="Düz Bağlayıcı 14"/>
          <p:cNvCxnSpPr/>
          <p:nvPr/>
        </p:nvCxnSpPr>
        <p:spPr>
          <a:xfrm>
            <a:off x="1775520" y="692696"/>
            <a:ext cx="10371576" cy="26977"/>
          </a:xfrm>
          <a:prstGeom prst="line">
            <a:avLst/>
          </a:prstGeom>
          <a:ln w="41275">
            <a:solidFill>
              <a:srgbClr val="1A3A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s://www.tarimorman.gov.tr/Style%20Library/TarimUI/img/gthb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9" y="11767"/>
            <a:ext cx="1055440" cy="105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9348938" y="210213"/>
            <a:ext cx="24354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 smtClean="0">
                <a:solidFill>
                  <a:srgbClr val="FF0000"/>
                </a:solidFill>
              </a:rPr>
              <a:t> GENEL ESASLAR</a:t>
            </a:r>
            <a:endParaRPr lang="tr-T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13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tr-TR" sz="140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269" name="Rectangle 10"/>
          <p:cNvSpPr>
            <a:spLocks noChangeArrowheads="1"/>
          </p:cNvSpPr>
          <p:nvPr/>
        </p:nvSpPr>
        <p:spPr bwMode="auto">
          <a:xfrm>
            <a:off x="1487488" y="1096759"/>
            <a:ext cx="9851124" cy="488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just"/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Genelgenin ekinde yer alan Okul Sağlığı Bilim Kurulu Karar Tutanağında yer alan eğitim kurumlarında satışı uygun olmayan gıda ve içecekler için </a:t>
            </a:r>
            <a:r>
              <a:rPr lang="tr-TR" b="1" u="sng" dirty="0" smtClean="0">
                <a:solidFill>
                  <a:srgbClr val="1A3A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Okul Gıdası Logosu kullanılmaz.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tr-TR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Etiketinde okul gıdası logosu bulunan gıdalar Millî Eğitim Bakanlığına bağlı resmi ve özel okul/kurumların bünyesinde faaliyet gösteren kantin, kafeterya, büfe, çay ocağı gibi gıda işletmeleri dışında </a:t>
            </a:r>
            <a:r>
              <a:rPr lang="tr-TR" b="1" u="sng" dirty="0" smtClean="0">
                <a:solidFill>
                  <a:srgbClr val="1A3A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piyasaya arz edilemez.</a:t>
            </a:r>
            <a:endParaRPr lang="tr-TR" b="1" u="sng" dirty="0">
              <a:solidFill>
                <a:srgbClr val="1A3A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2940050" y="2014803"/>
            <a:ext cx="864235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B8B8EA"/>
              </a:solidFill>
              <a:latin typeface="Arial" charset="0"/>
              <a:cs typeface="Arial" charset="0"/>
            </a:endParaRPr>
          </a:p>
        </p:txBody>
      </p:sp>
      <p:sp>
        <p:nvSpPr>
          <p:cNvPr id="11271" name="Rectangle 19"/>
          <p:cNvSpPr>
            <a:spLocks noChangeArrowheads="1"/>
          </p:cNvSpPr>
          <p:nvPr/>
        </p:nvSpPr>
        <p:spPr bwMode="auto">
          <a:xfrm>
            <a:off x="2855916" y="188913"/>
            <a:ext cx="66246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b="1" smtClean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b="1" smtClean="0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9001974" y="150559"/>
            <a:ext cx="284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r-TR" sz="2800" b="1" kern="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endParaRPr lang="en-GB" sz="2800" b="1" kern="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FA6CF3-1D2F-428C-AE89-4FA20C209C3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cxnSp>
        <p:nvCxnSpPr>
          <p:cNvPr id="15" name="Düz Bağlayıcı 14"/>
          <p:cNvCxnSpPr/>
          <p:nvPr/>
        </p:nvCxnSpPr>
        <p:spPr>
          <a:xfrm>
            <a:off x="1775520" y="692696"/>
            <a:ext cx="10371576" cy="26977"/>
          </a:xfrm>
          <a:prstGeom prst="line">
            <a:avLst/>
          </a:prstGeom>
          <a:ln w="41275">
            <a:solidFill>
              <a:srgbClr val="1A3A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s://www.tarimorman.gov.tr/Style%20Library/TarimUI/img/gthb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9" y="11767"/>
            <a:ext cx="1055440" cy="105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9348938" y="210213"/>
            <a:ext cx="24354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 smtClean="0">
                <a:solidFill>
                  <a:srgbClr val="FF0000"/>
                </a:solidFill>
              </a:rPr>
              <a:t> GENEL ESASLAR</a:t>
            </a:r>
            <a:endParaRPr lang="tr-T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8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tr-TR" sz="140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2940050" y="2014803"/>
            <a:ext cx="864235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B8B8EA"/>
              </a:solidFill>
              <a:latin typeface="Arial" charset="0"/>
              <a:cs typeface="Arial" charset="0"/>
            </a:endParaRPr>
          </a:p>
        </p:txBody>
      </p:sp>
      <p:sp>
        <p:nvSpPr>
          <p:cNvPr id="11271" name="Rectangle 19"/>
          <p:cNvSpPr>
            <a:spLocks noChangeArrowheads="1"/>
          </p:cNvSpPr>
          <p:nvPr/>
        </p:nvSpPr>
        <p:spPr bwMode="auto">
          <a:xfrm>
            <a:off x="2855916" y="188913"/>
            <a:ext cx="66246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b="1" smtClean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b="1" smtClean="0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9001974" y="150559"/>
            <a:ext cx="284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r-TR" sz="2800" b="1" kern="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endParaRPr lang="en-GB" sz="2800" b="1" kern="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FA6CF3-1D2F-428C-AE89-4FA20C209C3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cxnSp>
        <p:nvCxnSpPr>
          <p:cNvPr id="15" name="Düz Bağlayıcı 14"/>
          <p:cNvCxnSpPr/>
          <p:nvPr/>
        </p:nvCxnSpPr>
        <p:spPr>
          <a:xfrm>
            <a:off x="1775520" y="692696"/>
            <a:ext cx="10371576" cy="26977"/>
          </a:xfrm>
          <a:prstGeom prst="line">
            <a:avLst/>
          </a:prstGeom>
          <a:ln w="41275">
            <a:solidFill>
              <a:srgbClr val="1A3A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s://www.tarimorman.gov.tr/Style%20Library/TarimUI/img/gthb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9" y="11767"/>
            <a:ext cx="1055440" cy="105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1415480" y="1626695"/>
            <a:ext cx="9705378" cy="362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3390" algn="just">
              <a:lnSpc>
                <a:spcPct val="107000"/>
              </a:lnSpc>
              <a:spcAft>
                <a:spcPts val="0"/>
              </a:spcAft>
            </a:pP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TGK Gıda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Etiketleme ve Tüketicileri Bilgilendirme Yönetmeliğinin ‘</a:t>
            </a:r>
            <a:r>
              <a:rPr lang="tr-TR" dirty="0">
                <a:solidFill>
                  <a:srgbClr val="1A3A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Gıda hakkında zorunlu bilgilendirmenin kullanılabilirliği ve yerleşimi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 başlıklı 15 inci Maddesinin ikinci fıkrasında; “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gıda hakkında zorunlu bilgilendirme, hazır ambalajlı gıdalarda doğrudan ambalajın üzerinde veya bu ambalaja ayrılmayacak şekilde yapıştırılmış veya iliştirilmiş bir etiket üzerinde bulunur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denildiğinden; etiketinde okul gıdası logosu bulunma kriterlerine uygun olan gıdaların etiketine okul gıdası logosu; ambalajdan ayrılmayacak/çıkmayacak şekilde uygun yöntemler ile eklenebilir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064764" y="344185"/>
            <a:ext cx="9359828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  <a:buClr>
                <a:srgbClr val="FF0000"/>
              </a:buClr>
            </a:pPr>
            <a:r>
              <a:rPr lang="tr-TR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BASILI ETİKETLERİNDE ÖNCEDEN OKUL GIDASI LOGOSU OLMAYAN GIDALARIN ETİKETİNE LOGONUN EKLENMESİ</a:t>
            </a:r>
            <a:endParaRPr lang="tr-T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99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tr-TR" sz="140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269" name="Rectangle 10"/>
          <p:cNvSpPr>
            <a:spLocks noChangeArrowheads="1"/>
          </p:cNvSpPr>
          <p:nvPr/>
        </p:nvSpPr>
        <p:spPr bwMode="auto">
          <a:xfrm>
            <a:off x="1800287" y="1516803"/>
            <a:ext cx="8410513" cy="1624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spcBef>
                <a:spcPts val="600"/>
              </a:spcBef>
              <a:buClr>
                <a:srgbClr val="C00000"/>
              </a:buClr>
              <a:defRPr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Tebliğ </a:t>
            </a:r>
            <a:r>
              <a:rPr lang="tr-TR" b="1" u="sng" dirty="0" smtClean="0">
                <a:solidFill>
                  <a:srgbClr val="1A3A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16/9/2019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tarihinde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uygulanmaya başlayacak olup Tebliğ hükümleri Tarım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Orman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Bakanlığı,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Sağlık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Bakanlığı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Milli Eğitim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Bakanlığı tarafından müştereken yürütülecektir.</a:t>
            </a:r>
            <a:endParaRPr lang="tr-TR" b="1" dirty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2940050" y="2014803"/>
            <a:ext cx="864235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B8B8EA"/>
              </a:solidFill>
              <a:latin typeface="Arial" charset="0"/>
              <a:cs typeface="Arial" charset="0"/>
            </a:endParaRPr>
          </a:p>
        </p:txBody>
      </p:sp>
      <p:sp>
        <p:nvSpPr>
          <p:cNvPr id="11271" name="Rectangle 19"/>
          <p:cNvSpPr>
            <a:spLocks noChangeArrowheads="1"/>
          </p:cNvSpPr>
          <p:nvPr/>
        </p:nvSpPr>
        <p:spPr bwMode="auto">
          <a:xfrm>
            <a:off x="2855916" y="188913"/>
            <a:ext cx="66246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b="1" smtClean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b="1" smtClean="0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9486776" y="206946"/>
            <a:ext cx="21483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r-TR" sz="2800" b="1" kern="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tr-TR" b="1" kern="0" dirty="0" smtClean="0">
                <a:solidFill>
                  <a:srgbClr val="FF0000"/>
                </a:solidFill>
                <a:cs typeface="Arial" charset="0"/>
              </a:rPr>
              <a:t>Geçiş Süresi</a:t>
            </a:r>
            <a:endParaRPr lang="en-GB" b="1" kern="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FA6CF3-1D2F-428C-AE89-4FA20C209C3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cxnSp>
        <p:nvCxnSpPr>
          <p:cNvPr id="15" name="Düz Bağlayıcı 14"/>
          <p:cNvCxnSpPr/>
          <p:nvPr/>
        </p:nvCxnSpPr>
        <p:spPr>
          <a:xfrm>
            <a:off x="1775520" y="692696"/>
            <a:ext cx="10371576" cy="26977"/>
          </a:xfrm>
          <a:prstGeom prst="line">
            <a:avLst/>
          </a:prstGeom>
          <a:ln w="41275">
            <a:solidFill>
              <a:srgbClr val="1A3A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s://www.tarimorman.gov.tr/Style%20Library/TarimUI/img/gthb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9" y="11767"/>
            <a:ext cx="1055440" cy="105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Resim 10" descr="okul_gidasi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16" y="3429000"/>
            <a:ext cx="3240360" cy="26636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96076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kutusu 7"/>
          <p:cNvSpPr txBox="1"/>
          <p:nvPr/>
        </p:nvSpPr>
        <p:spPr>
          <a:xfrm>
            <a:off x="2567608" y="3117329"/>
            <a:ext cx="2518638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rgbClr val="FFFF00"/>
                </a:solidFill>
              </a:rPr>
              <a:t>ARZ EDERİM.</a:t>
            </a:r>
            <a:endParaRPr lang="en-US" sz="2800" b="1" dirty="0" err="1" smtClean="0">
              <a:solidFill>
                <a:srgbClr val="FFFF00"/>
              </a:solidFill>
            </a:endParaRPr>
          </a:p>
        </p:txBody>
      </p:sp>
      <p:pic>
        <p:nvPicPr>
          <p:cNvPr id="9" name="Picture 4" descr="https://www.tarimorman.gov.tr/Style%20Library/TarimUI/img/gthb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0" y="3378939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40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Ofis Teması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key Sözlük tasarım şablonu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tx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3246973_TF03460611" id="{B79B518C-FCFE-477F-8EAB-0ABE3C0AA854}" vid="{430EBC89-DCAE-4DAB-890C-97DB06F47B3F}"/>
    </a:ext>
  </a:extLst>
</a:theme>
</file>

<file path=ppt/theme/theme3.xml><?xml version="1.0" encoding="utf-8"?>
<a:theme xmlns:a="http://schemas.openxmlformats.org/drawingml/2006/main" name="1_Dikey Sözlük tasarım şablonu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tx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3246973_TF03460611" id="{B79B518C-FCFE-477F-8EAB-0ABE3C0AA854}" vid="{430EBC89-DCAE-4DAB-890C-97DB06F47B3F}"/>
    </a:ext>
  </a:extLst>
</a:theme>
</file>

<file path=ppt/theme/theme4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C960628-36D1-4A44-BEF1-E979EFC34106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8A8D429-7345-47FB-BD36-76F517DE8BA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35C92B-9CAB-4F60-AEAD-5F3405BA8C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4602</TotalTime>
  <Words>483</Words>
  <Application>Microsoft Office PowerPoint</Application>
  <PresentationFormat>Geniş ekran</PresentationFormat>
  <Paragraphs>43</Paragraphs>
  <Slides>9</Slides>
  <Notes>9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9</vt:i4>
      </vt:variant>
    </vt:vector>
  </HeadingPairs>
  <TitlesOfParts>
    <vt:vector size="19" baseType="lpstr">
      <vt:lpstr>ＭＳ Ｐゴシック</vt:lpstr>
      <vt:lpstr>Arial</vt:lpstr>
      <vt:lpstr>Arial Unicode MS</vt:lpstr>
      <vt:lpstr>Calibri</vt:lpstr>
      <vt:lpstr>Perpetua</vt:lpstr>
      <vt:lpstr>Times New Roman</vt:lpstr>
      <vt:lpstr>Wingdings</vt:lpstr>
      <vt:lpstr>4_Ofis Teması</vt:lpstr>
      <vt:lpstr>Dikey Sözlük tasarım şablonu</vt:lpstr>
      <vt:lpstr>1_Dikey Sözlük tasarım şablonu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arter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Xxxxx Xxxxxxx</dc:title>
  <dc:creator>ali tufekci</dc:creator>
  <cp:lastModifiedBy>IhsanSERIN</cp:lastModifiedBy>
  <cp:revision>941</cp:revision>
  <cp:lastPrinted>2018-04-19T13:40:15Z</cp:lastPrinted>
  <dcterms:created xsi:type="dcterms:W3CDTF">2012-08-02T13:45:03Z</dcterms:created>
  <dcterms:modified xsi:type="dcterms:W3CDTF">2019-08-23T07:28:05Z</dcterms:modified>
</cp:coreProperties>
</file>