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6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CB69-D2D5-4588-BAB6-32827C8A77DE}" type="datetimeFigureOut">
              <a:rPr lang="tr-TR" smtClean="0"/>
              <a:t>26.07.2023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823057F-D51D-45B8-8877-3CC210FD01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8431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CB69-D2D5-4588-BAB6-32827C8A77DE}" type="datetimeFigureOut">
              <a:rPr lang="tr-TR" smtClean="0"/>
              <a:t>26.07.2023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823057F-D51D-45B8-8877-3CC210FD01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065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CB69-D2D5-4588-BAB6-32827C8A77DE}" type="datetimeFigureOut">
              <a:rPr lang="tr-TR" smtClean="0"/>
              <a:t>26.07.2023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823057F-D51D-45B8-8877-3CC210FD010B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5038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CB69-D2D5-4588-BAB6-32827C8A77DE}" type="datetimeFigureOut">
              <a:rPr lang="tr-TR" smtClean="0"/>
              <a:t>26.07.2023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823057F-D51D-45B8-8877-3CC210FD01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8342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CB69-D2D5-4588-BAB6-32827C8A77DE}" type="datetimeFigureOut">
              <a:rPr lang="tr-TR" smtClean="0"/>
              <a:t>26.07.2023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823057F-D51D-45B8-8877-3CC210FD010B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5666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CB69-D2D5-4588-BAB6-32827C8A77DE}" type="datetimeFigureOut">
              <a:rPr lang="tr-TR" smtClean="0"/>
              <a:t>26.07.2023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823057F-D51D-45B8-8877-3CC210FD01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8241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CB69-D2D5-4588-BAB6-32827C8A77DE}" type="datetimeFigureOut">
              <a:rPr lang="tr-TR" smtClean="0"/>
              <a:t>26.07.2023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3057F-D51D-45B8-8877-3CC210FD01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644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CB69-D2D5-4588-BAB6-32827C8A77DE}" type="datetimeFigureOut">
              <a:rPr lang="tr-TR" smtClean="0"/>
              <a:t>26.07.2023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3057F-D51D-45B8-8877-3CC210FD01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472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CB69-D2D5-4588-BAB6-32827C8A77DE}" type="datetimeFigureOut">
              <a:rPr lang="tr-TR" smtClean="0"/>
              <a:t>26.07.2023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3057F-D51D-45B8-8877-3CC210FD01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985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CB69-D2D5-4588-BAB6-32827C8A77DE}" type="datetimeFigureOut">
              <a:rPr lang="tr-TR" smtClean="0"/>
              <a:t>26.07.2023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823057F-D51D-45B8-8877-3CC210FD01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3101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CB69-D2D5-4588-BAB6-32827C8A77DE}" type="datetimeFigureOut">
              <a:rPr lang="tr-TR" smtClean="0"/>
              <a:t>26.07.2023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823057F-D51D-45B8-8877-3CC210FD01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5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CB69-D2D5-4588-BAB6-32827C8A77DE}" type="datetimeFigureOut">
              <a:rPr lang="tr-TR" smtClean="0"/>
              <a:t>26.07.2023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823057F-D51D-45B8-8877-3CC210FD01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6590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CB69-D2D5-4588-BAB6-32827C8A77DE}" type="datetimeFigureOut">
              <a:rPr lang="tr-TR" smtClean="0"/>
              <a:t>26.07.2023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3057F-D51D-45B8-8877-3CC210FD01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9979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CB69-D2D5-4588-BAB6-32827C8A77DE}" type="datetimeFigureOut">
              <a:rPr lang="tr-TR" smtClean="0"/>
              <a:t>26.07.2023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3057F-D51D-45B8-8877-3CC210FD01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798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CB69-D2D5-4588-BAB6-32827C8A77DE}" type="datetimeFigureOut">
              <a:rPr lang="tr-TR" smtClean="0"/>
              <a:t>26.07.2023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3057F-D51D-45B8-8877-3CC210FD01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24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CB69-D2D5-4588-BAB6-32827C8A77DE}" type="datetimeFigureOut">
              <a:rPr lang="tr-TR" smtClean="0"/>
              <a:t>26.07.2023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823057F-D51D-45B8-8877-3CC210FD01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941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9CB69-D2D5-4588-BAB6-32827C8A77DE}" type="datetimeFigureOut">
              <a:rPr lang="tr-TR" smtClean="0"/>
              <a:t>26.07.2023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823057F-D51D-45B8-8877-3CC210FD01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213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589212" y="1280711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OKULUM TEMİZ BELGELENDİRME SİSTEMİ RİSK DEĞERLENDİRME ÖRNEĞİ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039" y="3543492"/>
            <a:ext cx="4429743" cy="290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6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04221" y="2386809"/>
            <a:ext cx="8911687" cy="1280890"/>
          </a:xfrm>
        </p:spPr>
        <p:txBody>
          <a:bodyPr/>
          <a:lstStyle/>
          <a:p>
            <a:pPr algn="ctr"/>
            <a:r>
              <a:rPr lang="tr-TR" b="1" i="1" dirty="0" smtClean="0"/>
              <a:t>TEŞEKKÜRLER</a:t>
            </a:r>
            <a:endParaRPr lang="tr-TR" b="1" i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2104221" y="914400"/>
            <a:ext cx="9507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i="1" dirty="0">
                <a:solidFill>
                  <a:schemeClr val="bg1">
                    <a:lumMod val="65000"/>
                  </a:schemeClr>
                </a:solidFill>
              </a:rPr>
              <a:t>Yeterli hijyene erişim temel bir insanlık hakkıdır. Bu, bizim ahlaki, sosyal ve çevresel yükümlülüğümüzdür.</a:t>
            </a:r>
          </a:p>
          <a:p>
            <a:endParaRPr lang="tr-TR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140" y="3371160"/>
            <a:ext cx="4613131" cy="288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4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35824" y="888694"/>
            <a:ext cx="8915400" cy="3777622"/>
          </a:xfrm>
        </p:spPr>
        <p:txBody>
          <a:bodyPr/>
          <a:lstStyle/>
          <a:p>
            <a:r>
              <a:rPr lang="tr-TR" dirty="0"/>
              <a:t>Kuruluşta, tüm alanları içerecek şekilde ilgili tarafları da kapsayan hijyen ve enfeksiyon risklerine yönelik bir risk değerlendirmesi </a:t>
            </a:r>
            <a:r>
              <a:rPr lang="tr-TR" dirty="0" smtClean="0"/>
              <a:t>yapılması Okulum Temiz Belgelendirme Sistemi için zorunludur.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981" y="2280492"/>
            <a:ext cx="3822853" cy="2534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314" y="2280492"/>
            <a:ext cx="2900321" cy="253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0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89212" y="690212"/>
            <a:ext cx="8911687" cy="1280890"/>
          </a:xfrm>
        </p:spPr>
        <p:txBody>
          <a:bodyPr/>
          <a:lstStyle/>
          <a:p>
            <a:r>
              <a:rPr lang="tr-TR" dirty="0" smtClean="0"/>
              <a:t>MEBBİS RİSK DEĞERLENDİRME EKRANI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u="sng" dirty="0"/>
              <a:t>m</a:t>
            </a:r>
            <a:r>
              <a:rPr lang="tr-TR" b="1" u="sng" dirty="0" smtClean="0"/>
              <a:t>ebbis.meb.gov.tr</a:t>
            </a:r>
            <a:r>
              <a:rPr lang="tr-TR" dirty="0" smtClean="0"/>
              <a:t> adresine okul/kurum kullanıcı adı ve şifresi ile giriş yapılır.</a:t>
            </a:r>
          </a:p>
          <a:p>
            <a:r>
              <a:rPr lang="tr-TR" dirty="0" smtClean="0"/>
              <a:t>Solda bulunan </a:t>
            </a:r>
            <a:r>
              <a:rPr lang="tr-TR" u="sng" dirty="0" smtClean="0"/>
              <a:t>İşyeri Sağlık ve Güvenlik Modülü</a:t>
            </a:r>
            <a:r>
              <a:rPr lang="tr-TR" dirty="0" smtClean="0"/>
              <a:t>ne tıklanır.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68" y="3169804"/>
            <a:ext cx="4991797" cy="1705213"/>
          </a:xfrm>
          <a:prstGeom prst="rect">
            <a:avLst/>
          </a:prstGeom>
        </p:spPr>
      </p:pic>
      <p:sp>
        <p:nvSpPr>
          <p:cNvPr id="5" name="Yukarı Ok 4"/>
          <p:cNvSpPr/>
          <p:nvPr/>
        </p:nvSpPr>
        <p:spPr>
          <a:xfrm>
            <a:off x="4263528" y="4875017"/>
            <a:ext cx="980501" cy="930872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721" y="4875017"/>
            <a:ext cx="2564175" cy="182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6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MEBBİS RİSK DEĞERLENDİRME EKRANI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Yine solda bulunan </a:t>
            </a:r>
            <a:r>
              <a:rPr lang="tr-TR" u="sng" dirty="0" smtClean="0"/>
              <a:t>Kurum Risk Değerlendirme İşlemleri </a:t>
            </a:r>
            <a:r>
              <a:rPr lang="tr-TR" dirty="0" smtClean="0"/>
              <a:t>bölümüne, akabinde</a:t>
            </a:r>
            <a:r>
              <a:rPr lang="tr-TR" dirty="0"/>
              <a:t> </a:t>
            </a:r>
            <a:r>
              <a:rPr lang="tr-TR" u="sng" dirty="0"/>
              <a:t>Kurum Risk </a:t>
            </a:r>
            <a:r>
              <a:rPr lang="tr-TR" u="sng" dirty="0" smtClean="0"/>
              <a:t>Değerlendirme </a:t>
            </a:r>
            <a:r>
              <a:rPr lang="tr-TR" dirty="0" smtClean="0"/>
              <a:t>bölümüne tıklanır.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598" y="3110583"/>
            <a:ext cx="4811927" cy="3289786"/>
          </a:xfrm>
          <a:prstGeom prst="rect">
            <a:avLst/>
          </a:prstGeom>
        </p:spPr>
      </p:pic>
      <p:sp>
        <p:nvSpPr>
          <p:cNvPr id="6" name="Sol Ok 5"/>
          <p:cNvSpPr/>
          <p:nvPr/>
        </p:nvSpPr>
        <p:spPr>
          <a:xfrm>
            <a:off x="6108852" y="3464804"/>
            <a:ext cx="1432192" cy="319489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Sol Ok 6"/>
          <p:cNvSpPr/>
          <p:nvPr/>
        </p:nvSpPr>
        <p:spPr>
          <a:xfrm>
            <a:off x="6108852" y="4830132"/>
            <a:ext cx="1178805" cy="286439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009" y="2801996"/>
            <a:ext cx="2415603" cy="28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3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MEBBİS RİSK DEĞERLENDİRME EKRANI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92925" y="1703942"/>
            <a:ext cx="8915400" cy="3777622"/>
          </a:xfrm>
        </p:spPr>
        <p:txBody>
          <a:bodyPr/>
          <a:lstStyle/>
          <a:p>
            <a:r>
              <a:rPr lang="tr-TR" dirty="0" smtClean="0"/>
              <a:t>Bu ekranda karşımıza, kurumumuza ait veri girişi yapılan tüm riskler çıkacak. Sol üstte bulunan </a:t>
            </a:r>
            <a:r>
              <a:rPr lang="tr-TR" u="sng" dirty="0" smtClean="0"/>
              <a:t>YENİ</a:t>
            </a:r>
            <a:r>
              <a:rPr lang="tr-TR" dirty="0" smtClean="0"/>
              <a:t> bölümüne tıklayarak yeni risk değerlendirme ekranı açılır.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02" y="2951955"/>
            <a:ext cx="6958988" cy="3187867"/>
          </a:xfrm>
          <a:prstGeom prst="rect">
            <a:avLst/>
          </a:prstGeom>
        </p:spPr>
      </p:pic>
      <p:sp>
        <p:nvSpPr>
          <p:cNvPr id="5" name="Aşağı Ok 4"/>
          <p:cNvSpPr/>
          <p:nvPr/>
        </p:nvSpPr>
        <p:spPr>
          <a:xfrm>
            <a:off x="4032173" y="2467778"/>
            <a:ext cx="451692" cy="1288974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754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MEBBİS RİSK DEĞERLENDİRME EKRANI 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2465034" y="1264555"/>
            <a:ext cx="8915400" cy="3777622"/>
          </a:xfrm>
        </p:spPr>
        <p:txBody>
          <a:bodyPr/>
          <a:lstStyle/>
          <a:p>
            <a:r>
              <a:rPr lang="tr-TR" dirty="0" smtClean="0"/>
              <a:t>Bu ekranda adım adım ilerlenecektir. Kontrol edilen birim </a:t>
            </a:r>
            <a:r>
              <a:rPr lang="tr-TR" u="sng" dirty="0" smtClean="0"/>
              <a:t>Genel</a:t>
            </a:r>
            <a:r>
              <a:rPr lang="tr-TR" dirty="0" smtClean="0"/>
              <a:t> seçilir.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300" y="2122310"/>
            <a:ext cx="6724122" cy="4467577"/>
          </a:xfrm>
          <a:prstGeom prst="rect">
            <a:avLst/>
          </a:prstGeom>
        </p:spPr>
      </p:pic>
      <p:sp>
        <p:nvSpPr>
          <p:cNvPr id="9" name="Sağ Ok 8"/>
          <p:cNvSpPr/>
          <p:nvPr/>
        </p:nvSpPr>
        <p:spPr>
          <a:xfrm>
            <a:off x="4289778" y="3973688"/>
            <a:ext cx="688622" cy="23706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527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477355"/>
            <a:ext cx="8911687" cy="1280890"/>
          </a:xfrm>
        </p:spPr>
        <p:txBody>
          <a:bodyPr/>
          <a:lstStyle/>
          <a:p>
            <a:r>
              <a:rPr lang="tr-TR" dirty="0"/>
              <a:t>MEBBİS RİSK DEĞERLENDİRME EKRANI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264555"/>
            <a:ext cx="8915400" cy="3777622"/>
          </a:xfrm>
        </p:spPr>
        <p:txBody>
          <a:bodyPr/>
          <a:lstStyle/>
          <a:p>
            <a:r>
              <a:rPr lang="tr-TR" dirty="0" smtClean="0"/>
              <a:t>Aşağıda görüldüğü gibi </a:t>
            </a:r>
            <a:r>
              <a:rPr lang="tr-TR" u="sng" dirty="0" smtClean="0"/>
              <a:t>Tehlike</a:t>
            </a:r>
            <a:r>
              <a:rPr lang="tr-TR" dirty="0" smtClean="0"/>
              <a:t> </a:t>
            </a:r>
            <a:r>
              <a:rPr lang="tr-TR" dirty="0" smtClean="0"/>
              <a:t>bölümündeki çoğu tehlike </a:t>
            </a:r>
            <a:r>
              <a:rPr lang="tr-TR" dirty="0" smtClean="0"/>
              <a:t>‘</a:t>
            </a:r>
            <a:r>
              <a:rPr lang="tr-TR" i="1" dirty="0" smtClean="0"/>
              <a:t>Eğitim Kurumlarında Hijyen Şartlarının Geliştirilmesi Enfeksiyon Önleme </a:t>
            </a:r>
            <a:r>
              <a:rPr lang="tr-TR" i="1" dirty="0"/>
              <a:t>v</a:t>
            </a:r>
            <a:r>
              <a:rPr lang="tr-TR" i="1" dirty="0" smtClean="0"/>
              <a:t>e Kontrol Kılavuzu’</a:t>
            </a:r>
            <a:r>
              <a:rPr lang="tr-TR" dirty="0" smtClean="0"/>
              <a:t>na ait </a:t>
            </a:r>
            <a:r>
              <a:rPr lang="tr-TR" dirty="0" smtClean="0"/>
              <a:t>tehlikelerden oluşmaktadır.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320" y="2300749"/>
            <a:ext cx="7145867" cy="4089033"/>
          </a:xfrm>
          <a:prstGeom prst="rect">
            <a:avLst/>
          </a:prstGeom>
        </p:spPr>
      </p:pic>
      <p:sp>
        <p:nvSpPr>
          <p:cNvPr id="5" name="Sağ Ok 4"/>
          <p:cNvSpPr/>
          <p:nvPr/>
        </p:nvSpPr>
        <p:spPr>
          <a:xfrm>
            <a:off x="4357511" y="5589365"/>
            <a:ext cx="620889" cy="260289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601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MEBBİS RİSK DEĞERLENDİRME EKRANI 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911" y="1309511"/>
            <a:ext cx="9317462" cy="5441246"/>
          </a:xfrm>
        </p:spPr>
      </p:pic>
    </p:spTree>
    <p:extLst>
      <p:ext uri="{BB962C8B-B14F-4D97-AF65-F5344CB8AC3E}">
        <p14:creationId xmlns:p14="http://schemas.microsoft.com/office/powerpoint/2010/main" val="310062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855643"/>
            <a:ext cx="8915400" cy="3777622"/>
          </a:xfrm>
        </p:spPr>
        <p:txBody>
          <a:bodyPr/>
          <a:lstStyle/>
          <a:p>
            <a:r>
              <a:rPr lang="tr-TR" dirty="0"/>
              <a:t>Bu tehlikelerin okul/kurumumuz için risk oluşturabilecek olanlarının sırayla ayrı ayrı risk olarak girilmesi gerekmektedir. Bu örnek Dezenfeksiyon tehlikesi baz alınarak hazırlanmıştır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Termin</a:t>
            </a:r>
            <a:r>
              <a:rPr lang="tr-TR" dirty="0" smtClean="0"/>
              <a:t> süresi Mesleki ve Teknik Eğitim Genel Müdürlüğüne bağlı okul/kurumlarda 4 yıl, diğer okul/kurumlarda 6 yıl ileriye atılır.</a:t>
            </a:r>
          </a:p>
          <a:p>
            <a:r>
              <a:rPr lang="tr-TR" dirty="0" smtClean="0"/>
              <a:t>Yukarıda bulunan </a:t>
            </a:r>
            <a:r>
              <a:rPr lang="tr-TR" u="sng" dirty="0" smtClean="0"/>
              <a:t>Kaydet</a:t>
            </a:r>
            <a:r>
              <a:rPr lang="tr-TR" dirty="0" smtClean="0"/>
              <a:t> butonuna tıklanarak kaydedilir.</a:t>
            </a:r>
          </a:p>
          <a:p>
            <a:r>
              <a:rPr lang="tr-TR" dirty="0" smtClean="0"/>
              <a:t>Kuruma ait diğer risklerden </a:t>
            </a:r>
            <a:r>
              <a:rPr lang="tr-TR" dirty="0" err="1" smtClean="0"/>
              <a:t>termin</a:t>
            </a:r>
            <a:r>
              <a:rPr lang="tr-TR" dirty="0" smtClean="0"/>
              <a:t> süresi geçenler kırmızı renk olacaktır. Bu risklerin de </a:t>
            </a:r>
            <a:r>
              <a:rPr lang="tr-TR" dirty="0" err="1" smtClean="0"/>
              <a:t>termin</a:t>
            </a:r>
            <a:r>
              <a:rPr lang="tr-TR" dirty="0" smtClean="0"/>
              <a:t> süresi uzatılarak sarı renge dönmeleri sağlanır.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326" y="3953730"/>
            <a:ext cx="1699080" cy="182329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26" y="3953730"/>
            <a:ext cx="2930487" cy="182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8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90</TotalTime>
  <Words>243</Words>
  <Application>Microsoft Office PowerPoint</Application>
  <PresentationFormat>Geniş ekran</PresentationFormat>
  <Paragraphs>20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Duman</vt:lpstr>
      <vt:lpstr>OKULUM TEMİZ BELGELENDİRME SİSTEMİ RİSK DEĞERLENDİRME ÖRNEĞİ</vt:lpstr>
      <vt:lpstr>PowerPoint Sunusu</vt:lpstr>
      <vt:lpstr>MEBBİS RİSK DEĞERLENDİRME EKRANI </vt:lpstr>
      <vt:lpstr>MEBBİS RİSK DEĞERLENDİRME EKRANI </vt:lpstr>
      <vt:lpstr>MEBBİS RİSK DEĞERLENDİRME EKRANI </vt:lpstr>
      <vt:lpstr>MEBBİS RİSK DEĞERLENDİRME EKRANI </vt:lpstr>
      <vt:lpstr>MEBBİS RİSK DEĞERLENDİRME EKRANI </vt:lpstr>
      <vt:lpstr>MEBBİS RİSK DEĞERLENDİRME EKRANI </vt:lpstr>
      <vt:lpstr>PowerPoint Sunusu</vt:lpstr>
      <vt:lpstr>TEŞEKKÜRLER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OKULUM TEMİZ BELGELENDİRME SİSTEMİ RİSK DEĞERLENDİRME ÖRNEĞİ</dc:title>
  <dc:creator>MuratAKBULUT</dc:creator>
  <cp:lastModifiedBy>MuratAKBULUT</cp:lastModifiedBy>
  <cp:revision>9</cp:revision>
  <dcterms:created xsi:type="dcterms:W3CDTF">2023-07-26T06:41:59Z</dcterms:created>
  <dcterms:modified xsi:type="dcterms:W3CDTF">2023-07-26T08:14:33Z</dcterms:modified>
</cp:coreProperties>
</file>